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2" r:id="rId4"/>
    <p:sldId id="261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1B51F-16D2-4354-8BC9-ADAEDB2A8056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E194A-86AA-43F8-B8C7-7C6BA975D1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98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FE194A-86AA-43F8-B8C7-7C6BA975D1E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6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FE194A-86AA-43F8-B8C7-7C6BA975D1E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FE194A-86AA-43F8-B8C7-7C6BA975D1E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17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FE194A-86AA-43F8-B8C7-7C6BA975D1E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13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FE194A-86AA-43F8-B8C7-7C6BA975D1E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63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52" y="397762"/>
            <a:ext cx="833069" cy="795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3721" y="795363"/>
            <a:ext cx="367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Lakewood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7923" y="1378451"/>
            <a:ext cx="6851073" cy="4374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Lakewood Advisory Commission</a:t>
            </a:r>
          </a:p>
          <a:p>
            <a:pPr algn="ctr">
              <a:lnSpc>
                <a:spcPct val="115000"/>
              </a:lnSpc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Title of Assignment</a:t>
            </a:r>
            <a:endParaRPr lang="en-US" sz="3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ctr">
              <a:lnSpc>
                <a:spcPct val="115000"/>
              </a:lnSpc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Name of Committee (Civic Awareness, Neighborhoods, Sustainability, or Ad Hoc)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Date 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646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52" y="397762"/>
            <a:ext cx="833069" cy="795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3721" y="795363"/>
            <a:ext cx="367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Lakewood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7334" y="1281952"/>
            <a:ext cx="8596668" cy="64844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Assignment Wording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8D6AE-B606-4711-A538-2F0B5211A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70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52" y="397762"/>
            <a:ext cx="833069" cy="795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3721" y="795363"/>
            <a:ext cx="367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Lakewood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7334" y="1281952"/>
            <a:ext cx="8596668" cy="64844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Background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8D6AE-B606-4711-A538-2F0B5211A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24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52" y="397762"/>
            <a:ext cx="833069" cy="795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3721" y="795363"/>
            <a:ext cx="367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Lakewood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7334" y="1281952"/>
            <a:ext cx="8596668" cy="64844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8D6AE-B606-4711-A538-2F0B5211A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00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52" y="397762"/>
            <a:ext cx="833069" cy="795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3721" y="795363"/>
            <a:ext cx="367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Lakewood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07920" y="1813560"/>
            <a:ext cx="627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Committee Members who worked on project listed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02266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198</TotalTime>
  <Words>28</Words>
  <Application>Microsoft Office PowerPoint</Application>
  <PresentationFormat>Widescreen</PresentationFormat>
  <Paragraphs>22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Rounded MT Bold</vt:lpstr>
      <vt:lpstr>Calibri</vt:lpstr>
      <vt:lpstr>Times New Roman</vt:lpstr>
      <vt:lpstr>Trebuchet MS</vt:lpstr>
      <vt:lpstr>Wingdings 3</vt:lpstr>
      <vt:lpstr>Facet</vt:lpstr>
      <vt:lpstr>PowerPoint Presentation</vt:lpstr>
      <vt:lpstr>Assignment Wording</vt:lpstr>
      <vt:lpstr>Background Information</vt:lpstr>
      <vt:lpstr>Recommendations</vt:lpstr>
      <vt:lpstr>PowerPoint Presentation</vt:lpstr>
    </vt:vector>
  </TitlesOfParts>
  <Company>Southern Ute Growth Fund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Stevens, Laura</dc:creator>
  <cp:lastModifiedBy>Ethen Westbrook</cp:lastModifiedBy>
  <cp:revision>30</cp:revision>
  <dcterms:created xsi:type="dcterms:W3CDTF">2016-05-25T15:48:33Z</dcterms:created>
  <dcterms:modified xsi:type="dcterms:W3CDTF">2018-12-10T18:03:15Z</dcterms:modified>
</cp:coreProperties>
</file>