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2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639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5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1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6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8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6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04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F5051-6586-4B89-8D8E-680BB23A7A0E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64B2C-4EFE-47E0-87B8-5E853E558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2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 descr="Large confetti"/>
          <p:cNvSpPr>
            <a:spLocks noChangeArrowheads="1"/>
          </p:cNvSpPr>
          <p:nvPr/>
        </p:nvSpPr>
        <p:spPr bwMode="auto">
          <a:xfrm>
            <a:off x="348916" y="304800"/>
            <a:ext cx="10948737" cy="6553200"/>
          </a:xfrm>
          <a:prstGeom prst="rect">
            <a:avLst/>
          </a:prstGeom>
          <a:pattFill prst="lgConfetti">
            <a:fgClr>
              <a:srgbClr val="FFCC99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3503613" y="2205039"/>
            <a:ext cx="144145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3287714" y="3213100"/>
            <a:ext cx="1728787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3216275" y="3429000"/>
            <a:ext cx="1728788" cy="865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135188" y="1484314"/>
            <a:ext cx="1439862" cy="1081087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sz="1400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2135188" y="2708276"/>
            <a:ext cx="1439862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2135188" y="3789364"/>
            <a:ext cx="1439862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980197" y="2779714"/>
            <a:ext cx="1439863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6456363" y="3500439"/>
            <a:ext cx="1439862" cy="865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6456363" y="3357564"/>
            <a:ext cx="151130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V="1">
            <a:off x="6456363" y="2276475"/>
            <a:ext cx="1439862" cy="865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7932528" y="3895727"/>
            <a:ext cx="1439862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7967663" y="2852739"/>
            <a:ext cx="1439862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/>
              <a:t> </a:t>
            </a:r>
            <a:endParaRPr lang="en-GB" sz="1200" b="1" dirty="0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7967663" y="1773239"/>
            <a:ext cx="1439862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9409113" y="3357564"/>
            <a:ext cx="43180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5" name="Text Box 19" descr="Large confetti"/>
          <p:cNvSpPr txBox="1">
            <a:spLocks noChangeArrowheads="1"/>
          </p:cNvSpPr>
          <p:nvPr/>
        </p:nvSpPr>
        <p:spPr bwMode="auto">
          <a:xfrm>
            <a:off x="2072135" y="488157"/>
            <a:ext cx="5040312" cy="366713"/>
          </a:xfrm>
          <a:prstGeom prst="rect">
            <a:avLst/>
          </a:prstGeom>
          <a:pattFill prst="lgConfetti">
            <a:fgClr>
              <a:srgbClr val="FFCC99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u="sng" dirty="0"/>
              <a:t>CONCEPT MAP</a:t>
            </a:r>
            <a:endParaRPr lang="en-GB" dirty="0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7967663" y="5084764"/>
            <a:ext cx="1441450" cy="11525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b="1" dirty="0"/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>
            <a:off x="6240463" y="3716339"/>
            <a:ext cx="1727200" cy="17287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V="1">
            <a:off x="6456364" y="1268414"/>
            <a:ext cx="1368425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7967663" y="692151"/>
            <a:ext cx="1439862" cy="9366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>
            <a:off x="9480550" y="1125539"/>
            <a:ext cx="719138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Line 25"/>
          <p:cNvSpPr>
            <a:spLocks noChangeShapeType="1"/>
          </p:cNvSpPr>
          <p:nvPr/>
        </p:nvSpPr>
        <p:spPr bwMode="auto">
          <a:xfrm>
            <a:off x="9409114" y="2205039"/>
            <a:ext cx="935037" cy="503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2" name="Line 26"/>
          <p:cNvSpPr>
            <a:spLocks noChangeShapeType="1"/>
          </p:cNvSpPr>
          <p:nvPr/>
        </p:nvSpPr>
        <p:spPr bwMode="auto">
          <a:xfrm flipV="1">
            <a:off x="9409113" y="3933826"/>
            <a:ext cx="863600" cy="574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 flipV="1">
            <a:off x="9409114" y="4868864"/>
            <a:ext cx="935037" cy="865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6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2017-05-19T08:41:39Z</dcterms:created>
  <dcterms:modified xsi:type="dcterms:W3CDTF">2017-05-19T08:41:56Z</dcterms:modified>
</cp:coreProperties>
</file>