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64" r:id="rId4"/>
    <p:sldId id="262" r:id="rId5"/>
    <p:sldId id="277" r:id="rId6"/>
    <p:sldId id="260" r:id="rId7"/>
    <p:sldId id="259" r:id="rId8"/>
    <p:sldId id="258" r:id="rId9"/>
    <p:sldId id="279" r:id="rId10"/>
    <p:sldId id="266" r:id="rId11"/>
    <p:sldId id="267" r:id="rId12"/>
    <p:sldId id="265" r:id="rId13"/>
    <p:sldId id="278" r:id="rId14"/>
    <p:sldId id="269" r:id="rId15"/>
    <p:sldId id="270" r:id="rId16"/>
    <p:sldId id="268" r:id="rId17"/>
    <p:sldId id="280" r:id="rId18"/>
    <p:sldId id="271" r:id="rId19"/>
    <p:sldId id="272" r:id="rId20"/>
    <p:sldId id="273" r:id="rId21"/>
    <p:sldId id="281" r:id="rId22"/>
    <p:sldId id="274" r:id="rId23"/>
    <p:sldId id="275" r:id="rId24"/>
    <p:sldId id="276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59833F-1795-48B0-9399-03D40F27479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8A1315-45F7-4881-B31F-733F327BA5F0}">
      <dgm:prSet phldrT="[Text]"/>
      <dgm:spPr/>
      <dgm:t>
        <a:bodyPr/>
        <a:lstStyle/>
        <a:p>
          <a:r>
            <a:rPr lang="en-US" dirty="0"/>
            <a:t>Walks into unit(SYD)</a:t>
          </a:r>
        </a:p>
      </dgm:t>
    </dgm:pt>
    <dgm:pt modelId="{6BAA49B8-017C-459B-97FD-7898F46480E2}" type="parTrans" cxnId="{9EBC909E-B60D-4E55-9A03-02D5DF754CA1}">
      <dgm:prSet/>
      <dgm:spPr/>
      <dgm:t>
        <a:bodyPr/>
        <a:lstStyle/>
        <a:p>
          <a:endParaRPr lang="en-US"/>
        </a:p>
      </dgm:t>
    </dgm:pt>
    <dgm:pt modelId="{6641E9D0-54CA-4A88-AF8B-7D2DEDB8A4F4}" type="sibTrans" cxnId="{9EBC909E-B60D-4E55-9A03-02D5DF754CA1}">
      <dgm:prSet/>
      <dgm:spPr/>
      <dgm:t>
        <a:bodyPr/>
        <a:lstStyle/>
        <a:p>
          <a:endParaRPr lang="en-US"/>
        </a:p>
      </dgm:t>
    </dgm:pt>
    <dgm:pt modelId="{BBF181E4-ED81-43A4-8FF3-CFCE512D7E42}">
      <dgm:prSet phldrT="[Text]"/>
      <dgm:spPr/>
      <dgm:t>
        <a:bodyPr/>
        <a:lstStyle/>
        <a:p>
          <a:r>
            <a:rPr lang="en-US" dirty="0"/>
            <a:t>Negative vibes/transport</a:t>
          </a:r>
        </a:p>
      </dgm:t>
    </dgm:pt>
    <dgm:pt modelId="{FBA46AE3-B550-4FC2-BE0A-B0727DD9FCDB}" type="parTrans" cxnId="{9C25DC25-BF62-47FE-955B-8CCA860647FB}">
      <dgm:prSet/>
      <dgm:spPr/>
      <dgm:t>
        <a:bodyPr/>
        <a:lstStyle/>
        <a:p>
          <a:endParaRPr lang="en-US"/>
        </a:p>
      </dgm:t>
    </dgm:pt>
    <dgm:pt modelId="{1144E679-4ECD-4988-A490-95DF5205B0F2}" type="sibTrans" cxnId="{9C25DC25-BF62-47FE-955B-8CCA860647FB}">
      <dgm:prSet/>
      <dgm:spPr/>
      <dgm:t>
        <a:bodyPr/>
        <a:lstStyle/>
        <a:p>
          <a:endParaRPr lang="en-US"/>
        </a:p>
      </dgm:t>
    </dgm:pt>
    <dgm:pt modelId="{5DD8CE54-D27A-4E4C-8371-5C2115247138}">
      <dgm:prSet phldrT="[Text]" phldr="1"/>
      <dgm:spPr/>
      <dgm:t>
        <a:bodyPr/>
        <a:lstStyle/>
        <a:p>
          <a:endParaRPr lang="en-US"/>
        </a:p>
      </dgm:t>
    </dgm:pt>
    <dgm:pt modelId="{925849EE-DE29-4A90-80CE-22E68DCCDDA2}" type="parTrans" cxnId="{5CDDF72B-9ECA-4B0D-BA34-1C9EE18450EE}">
      <dgm:prSet/>
      <dgm:spPr/>
      <dgm:t>
        <a:bodyPr/>
        <a:lstStyle/>
        <a:p>
          <a:endParaRPr lang="en-US"/>
        </a:p>
      </dgm:t>
    </dgm:pt>
    <dgm:pt modelId="{58F62495-9348-40BE-A376-6DFB4DB9F829}" type="sibTrans" cxnId="{5CDDF72B-9ECA-4B0D-BA34-1C9EE18450EE}">
      <dgm:prSet/>
      <dgm:spPr/>
      <dgm:t>
        <a:bodyPr/>
        <a:lstStyle/>
        <a:p>
          <a:endParaRPr lang="en-US"/>
        </a:p>
      </dgm:t>
    </dgm:pt>
    <dgm:pt modelId="{B2B7533F-FDFD-4065-9FE4-7C2DB76CCBCF}">
      <dgm:prSet phldrT="[Text]"/>
      <dgm:spPr/>
      <dgm:t>
        <a:bodyPr/>
        <a:lstStyle/>
        <a:p>
          <a:r>
            <a:rPr lang="en-US" dirty="0"/>
            <a:t>Opportunity to change culture</a:t>
          </a:r>
        </a:p>
      </dgm:t>
    </dgm:pt>
    <dgm:pt modelId="{EBFB15EF-726A-4FF9-BD4C-C956674C6D26}" type="parTrans" cxnId="{5B0A794F-A9CE-44E9-A5D9-71CD2633CC01}">
      <dgm:prSet/>
      <dgm:spPr/>
      <dgm:t>
        <a:bodyPr/>
        <a:lstStyle/>
        <a:p>
          <a:endParaRPr lang="en-US"/>
        </a:p>
      </dgm:t>
    </dgm:pt>
    <dgm:pt modelId="{C037F664-0224-49AC-A925-5292136B506A}" type="sibTrans" cxnId="{5B0A794F-A9CE-44E9-A5D9-71CD2633CC01}">
      <dgm:prSet/>
      <dgm:spPr/>
      <dgm:t>
        <a:bodyPr/>
        <a:lstStyle/>
        <a:p>
          <a:endParaRPr lang="en-US"/>
        </a:p>
      </dgm:t>
    </dgm:pt>
    <dgm:pt modelId="{49F7A089-32E2-428B-9916-A79D2E139399}">
      <dgm:prSet phldrT="[Text]"/>
      <dgm:spPr/>
      <dgm:t>
        <a:bodyPr/>
        <a:lstStyle/>
        <a:p>
          <a:r>
            <a:rPr lang="en-US" dirty="0"/>
            <a:t>waits to be called</a:t>
          </a:r>
        </a:p>
      </dgm:t>
    </dgm:pt>
    <dgm:pt modelId="{A051FBA4-50B5-4F5E-B54D-58599E540F71}" type="parTrans" cxnId="{753E7437-F068-40F6-BB18-0D17EB142C70}">
      <dgm:prSet/>
      <dgm:spPr/>
      <dgm:t>
        <a:bodyPr/>
        <a:lstStyle/>
        <a:p>
          <a:endParaRPr lang="en-US"/>
        </a:p>
      </dgm:t>
    </dgm:pt>
    <dgm:pt modelId="{8046DA4B-DC6D-4912-B876-1B985DEE1E12}" type="sibTrans" cxnId="{753E7437-F068-40F6-BB18-0D17EB142C70}">
      <dgm:prSet/>
      <dgm:spPr/>
      <dgm:t>
        <a:bodyPr/>
        <a:lstStyle/>
        <a:p>
          <a:endParaRPr lang="en-US"/>
        </a:p>
      </dgm:t>
    </dgm:pt>
    <dgm:pt modelId="{F83DFA5E-769F-46E5-B0FD-4DE04ABC7D3F}" type="pres">
      <dgm:prSet presAssocID="{1659833F-1795-48B0-9399-03D40F27479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14DBE12-63A2-4484-B054-40E4FB0FE780}" type="pres">
      <dgm:prSet presAssocID="{C68A1315-45F7-4881-B31F-733F327BA5F0}" presName="centerShape" presStyleLbl="node0" presStyleIdx="0" presStyleCnt="1" custLinFactNeighborX="-563" custLinFactNeighborY="-1988"/>
      <dgm:spPr/>
      <dgm:t>
        <a:bodyPr/>
        <a:lstStyle/>
        <a:p>
          <a:endParaRPr lang="en-GB"/>
        </a:p>
      </dgm:t>
    </dgm:pt>
    <dgm:pt modelId="{1E9E3938-E3A3-46D9-8795-D2F4759BB9E1}" type="pres">
      <dgm:prSet presAssocID="{BBF181E4-ED81-43A4-8FF3-CFCE512D7E4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40091F-5705-4AA3-8F15-27D4D1816712}" type="pres">
      <dgm:prSet presAssocID="{BBF181E4-ED81-43A4-8FF3-CFCE512D7E42}" presName="dummy" presStyleCnt="0"/>
      <dgm:spPr/>
    </dgm:pt>
    <dgm:pt modelId="{E491B511-650C-4AAB-A67C-EA9E860DD08D}" type="pres">
      <dgm:prSet presAssocID="{1144E679-4ECD-4988-A490-95DF5205B0F2}" presName="sibTrans" presStyleLbl="sibTrans2D1" presStyleIdx="0" presStyleCnt="4"/>
      <dgm:spPr/>
      <dgm:t>
        <a:bodyPr/>
        <a:lstStyle/>
        <a:p>
          <a:endParaRPr lang="en-GB"/>
        </a:p>
      </dgm:t>
    </dgm:pt>
    <dgm:pt modelId="{D0E145C8-8DFB-48A7-936C-C946BD6E8A17}" type="pres">
      <dgm:prSet presAssocID="{5DD8CE54-D27A-4E4C-8371-5C211524713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92B819-8FA4-4BDC-A61A-F6E34579DC32}" type="pres">
      <dgm:prSet presAssocID="{5DD8CE54-D27A-4E4C-8371-5C2115247138}" presName="dummy" presStyleCnt="0"/>
      <dgm:spPr/>
    </dgm:pt>
    <dgm:pt modelId="{52118816-5D1E-42EA-9178-E8BD6E725BD9}" type="pres">
      <dgm:prSet presAssocID="{58F62495-9348-40BE-A376-6DFB4DB9F829}" presName="sibTrans" presStyleLbl="sibTrans2D1" presStyleIdx="1" presStyleCnt="4"/>
      <dgm:spPr/>
      <dgm:t>
        <a:bodyPr/>
        <a:lstStyle/>
        <a:p>
          <a:endParaRPr lang="en-GB"/>
        </a:p>
      </dgm:t>
    </dgm:pt>
    <dgm:pt modelId="{F6C252F7-F9AC-43FF-976C-8CB4B9E394B4}" type="pres">
      <dgm:prSet presAssocID="{B2B7533F-FDFD-4065-9FE4-7C2DB76CCBC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0F9252-273D-45A9-9759-E98495C5E128}" type="pres">
      <dgm:prSet presAssocID="{B2B7533F-FDFD-4065-9FE4-7C2DB76CCBCF}" presName="dummy" presStyleCnt="0"/>
      <dgm:spPr/>
    </dgm:pt>
    <dgm:pt modelId="{CC87A446-69A5-4BA5-B64C-43132E126B3A}" type="pres">
      <dgm:prSet presAssocID="{C037F664-0224-49AC-A925-5292136B506A}" presName="sibTrans" presStyleLbl="sibTrans2D1" presStyleIdx="2" presStyleCnt="4"/>
      <dgm:spPr/>
      <dgm:t>
        <a:bodyPr/>
        <a:lstStyle/>
        <a:p>
          <a:endParaRPr lang="en-GB"/>
        </a:p>
      </dgm:t>
    </dgm:pt>
    <dgm:pt modelId="{0117F45C-6187-438D-98D5-76C6F350FD56}" type="pres">
      <dgm:prSet presAssocID="{49F7A089-32E2-428B-9916-A79D2E139399}" presName="node" presStyleLbl="node1" presStyleIdx="3" presStyleCnt="4" custRadScaleRad="99206" custRadScaleInc="-7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8CEB12-9FA7-416A-B5D3-0DB571ADE383}" type="pres">
      <dgm:prSet presAssocID="{49F7A089-32E2-428B-9916-A79D2E139399}" presName="dummy" presStyleCnt="0"/>
      <dgm:spPr/>
    </dgm:pt>
    <dgm:pt modelId="{092834B6-0A32-42D5-B475-02643FDC9333}" type="pres">
      <dgm:prSet presAssocID="{8046DA4B-DC6D-4912-B876-1B985DEE1E12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484EACED-9973-4879-B573-EDD20E3F9A97}" type="presOf" srcId="{C68A1315-45F7-4881-B31F-733F327BA5F0}" destId="{114DBE12-63A2-4484-B054-40E4FB0FE780}" srcOrd="0" destOrd="0" presId="urn:microsoft.com/office/officeart/2005/8/layout/radial6"/>
    <dgm:cxn modelId="{9C25DC25-BF62-47FE-955B-8CCA860647FB}" srcId="{C68A1315-45F7-4881-B31F-733F327BA5F0}" destId="{BBF181E4-ED81-43A4-8FF3-CFCE512D7E42}" srcOrd="0" destOrd="0" parTransId="{FBA46AE3-B550-4FC2-BE0A-B0727DD9FCDB}" sibTransId="{1144E679-4ECD-4988-A490-95DF5205B0F2}"/>
    <dgm:cxn modelId="{5CDDF72B-9ECA-4B0D-BA34-1C9EE18450EE}" srcId="{C68A1315-45F7-4881-B31F-733F327BA5F0}" destId="{5DD8CE54-D27A-4E4C-8371-5C2115247138}" srcOrd="1" destOrd="0" parTransId="{925849EE-DE29-4A90-80CE-22E68DCCDDA2}" sibTransId="{58F62495-9348-40BE-A376-6DFB4DB9F829}"/>
    <dgm:cxn modelId="{DCAAFE53-AC06-42E3-B164-CF3AD4F1A886}" type="presOf" srcId="{8046DA4B-DC6D-4912-B876-1B985DEE1E12}" destId="{092834B6-0A32-42D5-B475-02643FDC9333}" srcOrd="0" destOrd="0" presId="urn:microsoft.com/office/officeart/2005/8/layout/radial6"/>
    <dgm:cxn modelId="{E64FC197-DA3B-4367-9BD7-97D8E551E4F6}" type="presOf" srcId="{58F62495-9348-40BE-A376-6DFB4DB9F829}" destId="{52118816-5D1E-42EA-9178-E8BD6E725BD9}" srcOrd="0" destOrd="0" presId="urn:microsoft.com/office/officeart/2005/8/layout/radial6"/>
    <dgm:cxn modelId="{77A8831E-4E25-48BD-B8EB-60E16AA24D70}" type="presOf" srcId="{5DD8CE54-D27A-4E4C-8371-5C2115247138}" destId="{D0E145C8-8DFB-48A7-936C-C946BD6E8A17}" srcOrd="0" destOrd="0" presId="urn:microsoft.com/office/officeart/2005/8/layout/radial6"/>
    <dgm:cxn modelId="{2657239F-1074-408C-8910-4E0318092104}" type="presOf" srcId="{1659833F-1795-48B0-9399-03D40F274796}" destId="{F83DFA5E-769F-46E5-B0FD-4DE04ABC7D3F}" srcOrd="0" destOrd="0" presId="urn:microsoft.com/office/officeart/2005/8/layout/radial6"/>
    <dgm:cxn modelId="{96A5DF78-74C3-40FA-9140-B89A045A2799}" type="presOf" srcId="{49F7A089-32E2-428B-9916-A79D2E139399}" destId="{0117F45C-6187-438D-98D5-76C6F350FD56}" srcOrd="0" destOrd="0" presId="urn:microsoft.com/office/officeart/2005/8/layout/radial6"/>
    <dgm:cxn modelId="{F184C8EE-9117-4F0E-903F-7174F12BB8E2}" type="presOf" srcId="{C037F664-0224-49AC-A925-5292136B506A}" destId="{CC87A446-69A5-4BA5-B64C-43132E126B3A}" srcOrd="0" destOrd="0" presId="urn:microsoft.com/office/officeart/2005/8/layout/radial6"/>
    <dgm:cxn modelId="{D475CBDB-1042-4BA0-8EA0-CFB1A9A03333}" type="presOf" srcId="{B2B7533F-FDFD-4065-9FE4-7C2DB76CCBCF}" destId="{F6C252F7-F9AC-43FF-976C-8CB4B9E394B4}" srcOrd="0" destOrd="0" presId="urn:microsoft.com/office/officeart/2005/8/layout/radial6"/>
    <dgm:cxn modelId="{5B0A794F-A9CE-44E9-A5D9-71CD2633CC01}" srcId="{C68A1315-45F7-4881-B31F-733F327BA5F0}" destId="{B2B7533F-FDFD-4065-9FE4-7C2DB76CCBCF}" srcOrd="2" destOrd="0" parTransId="{EBFB15EF-726A-4FF9-BD4C-C956674C6D26}" sibTransId="{C037F664-0224-49AC-A925-5292136B506A}"/>
    <dgm:cxn modelId="{9EBC909E-B60D-4E55-9A03-02D5DF754CA1}" srcId="{1659833F-1795-48B0-9399-03D40F274796}" destId="{C68A1315-45F7-4881-B31F-733F327BA5F0}" srcOrd="0" destOrd="0" parTransId="{6BAA49B8-017C-459B-97FD-7898F46480E2}" sibTransId="{6641E9D0-54CA-4A88-AF8B-7D2DEDB8A4F4}"/>
    <dgm:cxn modelId="{E6E21298-A6C9-4CFB-B088-E8D33D9F0D82}" type="presOf" srcId="{1144E679-4ECD-4988-A490-95DF5205B0F2}" destId="{E491B511-650C-4AAB-A67C-EA9E860DD08D}" srcOrd="0" destOrd="0" presId="urn:microsoft.com/office/officeart/2005/8/layout/radial6"/>
    <dgm:cxn modelId="{753E7437-F068-40F6-BB18-0D17EB142C70}" srcId="{C68A1315-45F7-4881-B31F-733F327BA5F0}" destId="{49F7A089-32E2-428B-9916-A79D2E139399}" srcOrd="3" destOrd="0" parTransId="{A051FBA4-50B5-4F5E-B54D-58599E540F71}" sibTransId="{8046DA4B-DC6D-4912-B876-1B985DEE1E12}"/>
    <dgm:cxn modelId="{6581B2A8-CE70-46CB-BC28-C420083AB2B2}" type="presOf" srcId="{BBF181E4-ED81-43A4-8FF3-CFCE512D7E42}" destId="{1E9E3938-E3A3-46D9-8795-D2F4759BB9E1}" srcOrd="0" destOrd="0" presId="urn:microsoft.com/office/officeart/2005/8/layout/radial6"/>
    <dgm:cxn modelId="{D81F4916-85C2-498A-A9DE-BEBE68A1C1CD}" type="presParOf" srcId="{F83DFA5E-769F-46E5-B0FD-4DE04ABC7D3F}" destId="{114DBE12-63A2-4484-B054-40E4FB0FE780}" srcOrd="0" destOrd="0" presId="urn:microsoft.com/office/officeart/2005/8/layout/radial6"/>
    <dgm:cxn modelId="{25D4CDF2-DD43-4EBC-92CF-93ED73B2F341}" type="presParOf" srcId="{F83DFA5E-769F-46E5-B0FD-4DE04ABC7D3F}" destId="{1E9E3938-E3A3-46D9-8795-D2F4759BB9E1}" srcOrd="1" destOrd="0" presId="urn:microsoft.com/office/officeart/2005/8/layout/radial6"/>
    <dgm:cxn modelId="{87862B4F-2B25-4296-A2DB-E655259213ED}" type="presParOf" srcId="{F83DFA5E-769F-46E5-B0FD-4DE04ABC7D3F}" destId="{9140091F-5705-4AA3-8F15-27D4D1816712}" srcOrd="2" destOrd="0" presId="urn:microsoft.com/office/officeart/2005/8/layout/radial6"/>
    <dgm:cxn modelId="{FFE87700-A61B-43F0-8201-1AB7BC49B102}" type="presParOf" srcId="{F83DFA5E-769F-46E5-B0FD-4DE04ABC7D3F}" destId="{E491B511-650C-4AAB-A67C-EA9E860DD08D}" srcOrd="3" destOrd="0" presId="urn:microsoft.com/office/officeart/2005/8/layout/radial6"/>
    <dgm:cxn modelId="{C410B906-BCA1-4554-9E06-BAA0706FBC7A}" type="presParOf" srcId="{F83DFA5E-769F-46E5-B0FD-4DE04ABC7D3F}" destId="{D0E145C8-8DFB-48A7-936C-C946BD6E8A17}" srcOrd="4" destOrd="0" presId="urn:microsoft.com/office/officeart/2005/8/layout/radial6"/>
    <dgm:cxn modelId="{97DEAC41-5A5A-4C89-83CC-7062DDDF2D7A}" type="presParOf" srcId="{F83DFA5E-769F-46E5-B0FD-4DE04ABC7D3F}" destId="{8992B819-8FA4-4BDC-A61A-F6E34579DC32}" srcOrd="5" destOrd="0" presId="urn:microsoft.com/office/officeart/2005/8/layout/radial6"/>
    <dgm:cxn modelId="{4AFE4228-F1C5-432B-AE42-E5EDA1096016}" type="presParOf" srcId="{F83DFA5E-769F-46E5-B0FD-4DE04ABC7D3F}" destId="{52118816-5D1E-42EA-9178-E8BD6E725BD9}" srcOrd="6" destOrd="0" presId="urn:microsoft.com/office/officeart/2005/8/layout/radial6"/>
    <dgm:cxn modelId="{7C3C0FFD-66F5-4116-BBD3-73CB1FAD19A0}" type="presParOf" srcId="{F83DFA5E-769F-46E5-B0FD-4DE04ABC7D3F}" destId="{F6C252F7-F9AC-43FF-976C-8CB4B9E394B4}" srcOrd="7" destOrd="0" presId="urn:microsoft.com/office/officeart/2005/8/layout/radial6"/>
    <dgm:cxn modelId="{E4AEAD25-E782-4B39-A044-13ECBEFA9442}" type="presParOf" srcId="{F83DFA5E-769F-46E5-B0FD-4DE04ABC7D3F}" destId="{380F9252-273D-45A9-9759-E98495C5E128}" srcOrd="8" destOrd="0" presId="urn:microsoft.com/office/officeart/2005/8/layout/radial6"/>
    <dgm:cxn modelId="{3B21E9AB-F6FA-4E8B-AF39-0D2223BAA82C}" type="presParOf" srcId="{F83DFA5E-769F-46E5-B0FD-4DE04ABC7D3F}" destId="{CC87A446-69A5-4BA5-B64C-43132E126B3A}" srcOrd="9" destOrd="0" presId="urn:microsoft.com/office/officeart/2005/8/layout/radial6"/>
    <dgm:cxn modelId="{AE5578B5-D411-46F7-A41F-FA9633B6AD60}" type="presParOf" srcId="{F83DFA5E-769F-46E5-B0FD-4DE04ABC7D3F}" destId="{0117F45C-6187-438D-98D5-76C6F350FD56}" srcOrd="10" destOrd="0" presId="urn:microsoft.com/office/officeart/2005/8/layout/radial6"/>
    <dgm:cxn modelId="{6A4BBE07-6384-417C-A828-5D3393080F82}" type="presParOf" srcId="{F83DFA5E-769F-46E5-B0FD-4DE04ABC7D3F}" destId="{4A8CEB12-9FA7-416A-B5D3-0DB571ADE383}" srcOrd="11" destOrd="0" presId="urn:microsoft.com/office/officeart/2005/8/layout/radial6"/>
    <dgm:cxn modelId="{58F70CDE-CB38-4878-A1BA-B4F49EC9C7AA}" type="presParOf" srcId="{F83DFA5E-769F-46E5-B0FD-4DE04ABC7D3F}" destId="{092834B6-0A32-42D5-B475-02643FDC933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0F590D-9406-491C-BB8B-A6A43745BDB5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5549B0-3EAE-4F47-8024-766293498B6A}">
      <dgm:prSet phldrT="[Text]"/>
      <dgm:spPr/>
      <dgm:t>
        <a:bodyPr/>
        <a:lstStyle/>
        <a:p>
          <a:r>
            <a:rPr lang="en-US" dirty="0" err="1"/>
            <a:t>Neph</a:t>
          </a:r>
          <a:r>
            <a:rPr lang="en-US" dirty="0"/>
            <a:t> Clinic,  Failed Transplants, Dialysis Clinic &amp; Transfers from failing PD</a:t>
          </a:r>
        </a:p>
      </dgm:t>
    </dgm:pt>
    <dgm:pt modelId="{82FAD3A2-516E-4AF4-AF65-F4E7359C403F}" type="parTrans" cxnId="{B24EC07A-C356-4576-ABD6-DD38B84CAA30}">
      <dgm:prSet/>
      <dgm:spPr/>
      <dgm:t>
        <a:bodyPr/>
        <a:lstStyle/>
        <a:p>
          <a:endParaRPr lang="en-US"/>
        </a:p>
      </dgm:t>
    </dgm:pt>
    <dgm:pt modelId="{07701FBF-24AE-47CC-8024-655894C101D0}" type="sibTrans" cxnId="{B24EC07A-C356-4576-ABD6-DD38B84CAA30}">
      <dgm:prSet/>
      <dgm:spPr/>
      <dgm:t>
        <a:bodyPr/>
        <a:lstStyle/>
        <a:p>
          <a:endParaRPr lang="en-US"/>
        </a:p>
      </dgm:t>
    </dgm:pt>
    <dgm:pt modelId="{74193D2C-5AFD-4CAF-80FE-1CBBAEEA0451}">
      <dgm:prSet phldrT="[Text]"/>
      <dgm:spPr/>
      <dgm:t>
        <a:bodyPr/>
        <a:lstStyle/>
        <a:p>
          <a:r>
            <a:rPr lang="en-US" dirty="0"/>
            <a:t>Referral from dialysis units</a:t>
          </a:r>
        </a:p>
      </dgm:t>
    </dgm:pt>
    <dgm:pt modelId="{E403A206-58B5-4E03-8A31-C046BD6949B6}" type="parTrans" cxnId="{BB2D75EF-F3F3-47C0-AC09-E447012649D0}">
      <dgm:prSet/>
      <dgm:spPr/>
      <dgm:t>
        <a:bodyPr/>
        <a:lstStyle/>
        <a:p>
          <a:endParaRPr lang="en-US"/>
        </a:p>
      </dgm:t>
    </dgm:pt>
    <dgm:pt modelId="{9FAAA735-4235-4E23-BF8E-4F81F5893E3A}" type="sibTrans" cxnId="{BB2D75EF-F3F3-47C0-AC09-E447012649D0}">
      <dgm:prSet/>
      <dgm:spPr/>
      <dgm:t>
        <a:bodyPr/>
        <a:lstStyle/>
        <a:p>
          <a:endParaRPr lang="en-US"/>
        </a:p>
      </dgm:t>
    </dgm:pt>
    <dgm:pt modelId="{3DD94042-396F-4F8D-A103-E5CB6806F12F}">
      <dgm:prSet phldrT="[Text]"/>
      <dgm:spPr/>
      <dgm:t>
        <a:bodyPr/>
        <a:lstStyle/>
        <a:p>
          <a:r>
            <a:rPr lang="en-US" dirty="0" err="1"/>
            <a:t>Tx</a:t>
          </a:r>
          <a:r>
            <a:rPr lang="en-US" dirty="0"/>
            <a:t> ref / workup</a:t>
          </a:r>
        </a:p>
      </dgm:t>
    </dgm:pt>
    <dgm:pt modelId="{85393C67-6E9C-4470-ADBE-C66B49F2F3DA}" type="parTrans" cxnId="{9E675C70-04B9-4704-9A27-D9CE015928B8}">
      <dgm:prSet/>
      <dgm:spPr/>
      <dgm:t>
        <a:bodyPr/>
        <a:lstStyle/>
        <a:p>
          <a:endParaRPr lang="en-US"/>
        </a:p>
      </dgm:t>
    </dgm:pt>
    <dgm:pt modelId="{264C9999-2937-4D1B-B69E-88D99CDA65CB}" type="sibTrans" cxnId="{9E675C70-04B9-4704-9A27-D9CE015928B8}">
      <dgm:prSet/>
      <dgm:spPr/>
      <dgm:t>
        <a:bodyPr/>
        <a:lstStyle/>
        <a:p>
          <a:endParaRPr lang="en-US"/>
        </a:p>
      </dgm:t>
    </dgm:pt>
    <dgm:pt modelId="{0B337E96-10BA-457D-B4F8-64643AEF7B20}">
      <dgm:prSet phldrT="[Text]"/>
      <dgm:spPr/>
      <dgm:t>
        <a:bodyPr/>
        <a:lstStyle/>
        <a:p>
          <a:r>
            <a:rPr lang="en-US" dirty="0" err="1"/>
            <a:t>Liason</a:t>
          </a:r>
          <a:r>
            <a:rPr lang="en-US" dirty="0"/>
            <a:t> (Renal), Consultant input, Patient self research(family history) </a:t>
          </a:r>
        </a:p>
      </dgm:t>
    </dgm:pt>
    <dgm:pt modelId="{FC4B59B7-4238-460B-96DD-A84BE0F28FF5}" type="parTrans" cxnId="{701632C2-E42E-47ED-8D1C-275472482938}">
      <dgm:prSet/>
      <dgm:spPr/>
      <dgm:t>
        <a:bodyPr/>
        <a:lstStyle/>
        <a:p>
          <a:endParaRPr lang="en-US"/>
        </a:p>
      </dgm:t>
    </dgm:pt>
    <dgm:pt modelId="{5B20469C-8E55-4887-AACB-E7DE7028C515}" type="sibTrans" cxnId="{701632C2-E42E-47ED-8D1C-275472482938}">
      <dgm:prSet/>
      <dgm:spPr/>
      <dgm:t>
        <a:bodyPr/>
        <a:lstStyle/>
        <a:p>
          <a:endParaRPr lang="en-US"/>
        </a:p>
      </dgm:t>
    </dgm:pt>
    <dgm:pt modelId="{F3923739-BE13-460C-8E46-AE5DA9E0433D}">
      <dgm:prSet phldrT="[Text]"/>
      <dgm:spPr/>
      <dgm:t>
        <a:bodyPr/>
        <a:lstStyle/>
        <a:p>
          <a:r>
            <a:rPr lang="en-US" dirty="0"/>
            <a:t>Consultant ref to Lead via letter/email</a:t>
          </a:r>
        </a:p>
      </dgm:t>
    </dgm:pt>
    <dgm:pt modelId="{05313A31-DC6D-41C6-B6F6-E4AEF0E42028}" type="parTrans" cxnId="{71044A64-9704-4FB5-AE70-79734B6169BD}">
      <dgm:prSet/>
      <dgm:spPr/>
      <dgm:t>
        <a:bodyPr/>
        <a:lstStyle/>
        <a:p>
          <a:endParaRPr lang="en-US"/>
        </a:p>
      </dgm:t>
    </dgm:pt>
    <dgm:pt modelId="{B480842B-4B16-4D1B-81FB-5E49160FA79B}" type="sibTrans" cxnId="{71044A64-9704-4FB5-AE70-79734B6169BD}">
      <dgm:prSet/>
      <dgm:spPr/>
      <dgm:t>
        <a:bodyPr/>
        <a:lstStyle/>
        <a:p>
          <a:endParaRPr lang="en-US"/>
        </a:p>
      </dgm:t>
    </dgm:pt>
    <dgm:pt modelId="{74EA99E4-8446-4778-9BCB-EBAF090E8676}">
      <dgm:prSet phldrT="[Text]"/>
      <dgm:spPr/>
      <dgm:t>
        <a:bodyPr/>
        <a:lstStyle/>
        <a:p>
          <a:r>
            <a:rPr lang="en-US" dirty="0"/>
            <a:t>Patient research</a:t>
          </a:r>
        </a:p>
      </dgm:t>
    </dgm:pt>
    <dgm:pt modelId="{FC705542-BE29-4AE1-8D8C-6072167E7B1A}" type="parTrans" cxnId="{0B6C00F4-AFA4-40BA-A392-C6E7BB9ED9C2}">
      <dgm:prSet/>
      <dgm:spPr/>
      <dgm:t>
        <a:bodyPr/>
        <a:lstStyle/>
        <a:p>
          <a:endParaRPr lang="en-US"/>
        </a:p>
      </dgm:t>
    </dgm:pt>
    <dgm:pt modelId="{CED94AED-EAEB-46FD-8269-A194C2B54481}" type="sibTrans" cxnId="{0B6C00F4-AFA4-40BA-A392-C6E7BB9ED9C2}">
      <dgm:prSet/>
      <dgm:spPr/>
      <dgm:t>
        <a:bodyPr/>
        <a:lstStyle/>
        <a:p>
          <a:endParaRPr lang="en-US"/>
        </a:p>
      </dgm:t>
    </dgm:pt>
    <dgm:pt modelId="{4D98D183-8448-4CDD-9277-64541BA23138}">
      <dgm:prSet phldrT="[Text]"/>
      <dgm:spPr/>
      <dgm:t>
        <a:bodyPr/>
        <a:lstStyle/>
        <a:p>
          <a:r>
            <a:rPr lang="en-US" dirty="0"/>
            <a:t>Ward/unit orientation, (no </a:t>
          </a:r>
          <a:r>
            <a:rPr lang="en-US" dirty="0" err="1"/>
            <a:t>liason</a:t>
          </a:r>
          <a:r>
            <a:rPr lang="en-US" dirty="0"/>
            <a:t>), access clinic, technician, home visit, social worker ref </a:t>
          </a:r>
        </a:p>
      </dgm:t>
    </dgm:pt>
    <dgm:pt modelId="{7DB6003D-D91A-43BD-BB0F-72E54E2BE3C2}" type="parTrans" cxnId="{7DB09B37-A29C-4C86-AC5C-6669BE502884}">
      <dgm:prSet/>
      <dgm:spPr/>
      <dgm:t>
        <a:bodyPr/>
        <a:lstStyle/>
        <a:p>
          <a:endParaRPr lang="en-US"/>
        </a:p>
      </dgm:t>
    </dgm:pt>
    <dgm:pt modelId="{0D9C7B3F-C4B4-44DA-9929-3A55EC7171F8}" type="sibTrans" cxnId="{7DB09B37-A29C-4C86-AC5C-6669BE502884}">
      <dgm:prSet/>
      <dgm:spPr/>
      <dgm:t>
        <a:bodyPr/>
        <a:lstStyle/>
        <a:p>
          <a:endParaRPr lang="en-US"/>
        </a:p>
      </dgm:t>
    </dgm:pt>
    <dgm:pt modelId="{922BD246-AED1-46B2-87CB-68BE586DEFBB}">
      <dgm:prSet phldrT="[Text]"/>
      <dgm:spPr/>
      <dgm:t>
        <a:bodyPr/>
        <a:lstStyle/>
        <a:p>
          <a:r>
            <a:rPr lang="en-US" dirty="0"/>
            <a:t>Home dialysis suitability, ref and </a:t>
          </a:r>
          <a:r>
            <a:rPr lang="en-US" dirty="0" err="1"/>
            <a:t>assesment</a:t>
          </a:r>
          <a:endParaRPr lang="en-US" dirty="0"/>
        </a:p>
      </dgm:t>
    </dgm:pt>
    <dgm:pt modelId="{135F62AA-9F0B-48B9-85C3-10F1C61E0BF4}" type="parTrans" cxnId="{B174D629-5A70-464D-8C1B-5FA16E780ACC}">
      <dgm:prSet/>
      <dgm:spPr/>
      <dgm:t>
        <a:bodyPr/>
        <a:lstStyle/>
        <a:p>
          <a:endParaRPr lang="en-US"/>
        </a:p>
      </dgm:t>
    </dgm:pt>
    <dgm:pt modelId="{07E0E7D8-A55F-4063-A06A-F9C0D49AD063}" type="sibTrans" cxnId="{B174D629-5A70-464D-8C1B-5FA16E780ACC}">
      <dgm:prSet/>
      <dgm:spPr/>
      <dgm:t>
        <a:bodyPr/>
        <a:lstStyle/>
        <a:p>
          <a:endParaRPr lang="en-US"/>
        </a:p>
      </dgm:t>
    </dgm:pt>
    <dgm:pt modelId="{36DB40CE-7833-4154-8D08-F49A3F649488}">
      <dgm:prSet phldrT="[Text]" phldr="1"/>
      <dgm:spPr/>
      <dgm:t>
        <a:bodyPr/>
        <a:lstStyle/>
        <a:p>
          <a:endParaRPr lang="en-US"/>
        </a:p>
      </dgm:t>
    </dgm:pt>
    <dgm:pt modelId="{094880DA-B27C-415E-9241-F3ED4CD329D8}" type="parTrans" cxnId="{6F4B5C60-4094-48F2-9AE1-6B9A1C9BE577}">
      <dgm:prSet/>
      <dgm:spPr/>
      <dgm:t>
        <a:bodyPr/>
        <a:lstStyle/>
        <a:p>
          <a:endParaRPr lang="en-US"/>
        </a:p>
      </dgm:t>
    </dgm:pt>
    <dgm:pt modelId="{98F73125-9188-45CD-B60F-6808605F88C9}" type="sibTrans" cxnId="{6F4B5C60-4094-48F2-9AE1-6B9A1C9BE577}">
      <dgm:prSet/>
      <dgm:spPr/>
      <dgm:t>
        <a:bodyPr/>
        <a:lstStyle/>
        <a:p>
          <a:endParaRPr lang="en-US"/>
        </a:p>
      </dgm:t>
    </dgm:pt>
    <dgm:pt modelId="{C2BCFC5F-2A1C-4A28-AB4E-C6F0DCADAD62}" type="pres">
      <dgm:prSet presAssocID="{8D0F590D-9406-491C-BB8B-A6A43745BD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804E919-55D4-4727-BDE1-7F9DA7ADCA89}" type="pres">
      <dgm:prSet presAssocID="{4D98D183-8448-4CDD-9277-64541BA23138}" presName="boxAndChildren" presStyleCnt="0"/>
      <dgm:spPr/>
    </dgm:pt>
    <dgm:pt modelId="{02489DD1-EE2C-4F5B-8206-906008399E42}" type="pres">
      <dgm:prSet presAssocID="{4D98D183-8448-4CDD-9277-64541BA23138}" presName="parentTextBox" presStyleLbl="node1" presStyleIdx="0" presStyleCnt="3"/>
      <dgm:spPr/>
      <dgm:t>
        <a:bodyPr/>
        <a:lstStyle/>
        <a:p>
          <a:endParaRPr lang="en-GB"/>
        </a:p>
      </dgm:t>
    </dgm:pt>
    <dgm:pt modelId="{BB89673C-2E64-4DAD-8512-2204C4C39A85}" type="pres">
      <dgm:prSet presAssocID="{4D98D183-8448-4CDD-9277-64541BA23138}" presName="entireBox" presStyleLbl="node1" presStyleIdx="0" presStyleCnt="3"/>
      <dgm:spPr/>
      <dgm:t>
        <a:bodyPr/>
        <a:lstStyle/>
        <a:p>
          <a:endParaRPr lang="en-GB"/>
        </a:p>
      </dgm:t>
    </dgm:pt>
    <dgm:pt modelId="{853E36C7-56F0-40D3-8C18-F6DC83AD1BBA}" type="pres">
      <dgm:prSet presAssocID="{4D98D183-8448-4CDD-9277-64541BA23138}" presName="descendantBox" presStyleCnt="0"/>
      <dgm:spPr/>
    </dgm:pt>
    <dgm:pt modelId="{027ED4A7-EDD3-424A-9F9B-7429A08D518B}" type="pres">
      <dgm:prSet presAssocID="{922BD246-AED1-46B2-87CB-68BE586DEFBB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088984-7799-4EE8-A093-A63B9F9F9D8F}" type="pres">
      <dgm:prSet presAssocID="{36DB40CE-7833-4154-8D08-F49A3F649488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262C10-F306-439E-9678-DDE976EE5528}" type="pres">
      <dgm:prSet presAssocID="{5B20469C-8E55-4887-AACB-E7DE7028C515}" presName="sp" presStyleCnt="0"/>
      <dgm:spPr/>
    </dgm:pt>
    <dgm:pt modelId="{B9850146-9710-4312-8B15-6A0489770BBB}" type="pres">
      <dgm:prSet presAssocID="{0B337E96-10BA-457D-B4F8-64643AEF7B20}" presName="arrowAndChildren" presStyleCnt="0"/>
      <dgm:spPr/>
    </dgm:pt>
    <dgm:pt modelId="{C0CC16E8-B0DF-49DB-AF25-F9DD2BB91A16}" type="pres">
      <dgm:prSet presAssocID="{0B337E96-10BA-457D-B4F8-64643AEF7B20}" presName="parentTextArrow" presStyleLbl="node1" presStyleIdx="0" presStyleCnt="3"/>
      <dgm:spPr/>
      <dgm:t>
        <a:bodyPr/>
        <a:lstStyle/>
        <a:p>
          <a:endParaRPr lang="en-GB"/>
        </a:p>
      </dgm:t>
    </dgm:pt>
    <dgm:pt modelId="{08D53BE5-37F7-45D1-81CC-A84BCC4D15C0}" type="pres">
      <dgm:prSet presAssocID="{0B337E96-10BA-457D-B4F8-64643AEF7B20}" presName="arrow" presStyleLbl="node1" presStyleIdx="1" presStyleCnt="3"/>
      <dgm:spPr/>
      <dgm:t>
        <a:bodyPr/>
        <a:lstStyle/>
        <a:p>
          <a:endParaRPr lang="en-GB"/>
        </a:p>
      </dgm:t>
    </dgm:pt>
    <dgm:pt modelId="{F4FE1E39-685F-4417-A094-7C7C270A2DED}" type="pres">
      <dgm:prSet presAssocID="{0B337E96-10BA-457D-B4F8-64643AEF7B20}" presName="descendantArrow" presStyleCnt="0"/>
      <dgm:spPr/>
    </dgm:pt>
    <dgm:pt modelId="{73758245-FF82-4ED0-818F-66EF3373E99C}" type="pres">
      <dgm:prSet presAssocID="{F3923739-BE13-460C-8E46-AE5DA9E0433D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DC8C56-D822-49CE-8D74-BC7C52B58610}" type="pres">
      <dgm:prSet presAssocID="{74EA99E4-8446-4778-9BCB-EBAF090E8676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3632DC-A71F-44A2-8375-D6629BA46E3E}" type="pres">
      <dgm:prSet presAssocID="{07701FBF-24AE-47CC-8024-655894C101D0}" presName="sp" presStyleCnt="0"/>
      <dgm:spPr/>
    </dgm:pt>
    <dgm:pt modelId="{DD2B52B6-5A7E-48DA-AB1B-FDBEBA424D32}" type="pres">
      <dgm:prSet presAssocID="{475549B0-3EAE-4F47-8024-766293498B6A}" presName="arrowAndChildren" presStyleCnt="0"/>
      <dgm:spPr/>
    </dgm:pt>
    <dgm:pt modelId="{B4903E6F-2F67-4E22-A341-87CB372E7F95}" type="pres">
      <dgm:prSet presAssocID="{475549B0-3EAE-4F47-8024-766293498B6A}" presName="parentTextArrow" presStyleLbl="node1" presStyleIdx="1" presStyleCnt="3"/>
      <dgm:spPr/>
      <dgm:t>
        <a:bodyPr/>
        <a:lstStyle/>
        <a:p>
          <a:endParaRPr lang="en-GB"/>
        </a:p>
      </dgm:t>
    </dgm:pt>
    <dgm:pt modelId="{7C7EE208-7A6B-45D2-8ACB-5AF7179C5E0C}" type="pres">
      <dgm:prSet presAssocID="{475549B0-3EAE-4F47-8024-766293498B6A}" presName="arrow" presStyleLbl="node1" presStyleIdx="2" presStyleCnt="3"/>
      <dgm:spPr/>
      <dgm:t>
        <a:bodyPr/>
        <a:lstStyle/>
        <a:p>
          <a:endParaRPr lang="en-GB"/>
        </a:p>
      </dgm:t>
    </dgm:pt>
    <dgm:pt modelId="{B5CE7F54-8E73-4CA6-8B62-0A9B926FADF0}" type="pres">
      <dgm:prSet presAssocID="{475549B0-3EAE-4F47-8024-766293498B6A}" presName="descendantArrow" presStyleCnt="0"/>
      <dgm:spPr/>
    </dgm:pt>
    <dgm:pt modelId="{D0B222D8-187F-4DCC-9A4C-59A2D030597E}" type="pres">
      <dgm:prSet presAssocID="{74193D2C-5AFD-4CAF-80FE-1CBBAEEA0451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ED8A8F-2CCC-4BEB-A1A0-202DCD095074}" type="pres">
      <dgm:prSet presAssocID="{3DD94042-396F-4F8D-A103-E5CB6806F12F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4EC07A-C356-4576-ABD6-DD38B84CAA30}" srcId="{8D0F590D-9406-491C-BB8B-A6A43745BDB5}" destId="{475549B0-3EAE-4F47-8024-766293498B6A}" srcOrd="0" destOrd="0" parTransId="{82FAD3A2-516E-4AF4-AF65-F4E7359C403F}" sibTransId="{07701FBF-24AE-47CC-8024-655894C101D0}"/>
    <dgm:cxn modelId="{2BF20CDB-B69C-4FAD-8CF5-BE56EE5C8F6B}" type="presOf" srcId="{74193D2C-5AFD-4CAF-80FE-1CBBAEEA0451}" destId="{D0B222D8-187F-4DCC-9A4C-59A2D030597E}" srcOrd="0" destOrd="0" presId="urn:microsoft.com/office/officeart/2005/8/layout/process4"/>
    <dgm:cxn modelId="{1E0A014E-4A0D-4B5A-91EE-EBE6730FC856}" type="presOf" srcId="{475549B0-3EAE-4F47-8024-766293498B6A}" destId="{B4903E6F-2F67-4E22-A341-87CB372E7F95}" srcOrd="0" destOrd="0" presId="urn:microsoft.com/office/officeart/2005/8/layout/process4"/>
    <dgm:cxn modelId="{7DB09B37-A29C-4C86-AC5C-6669BE502884}" srcId="{8D0F590D-9406-491C-BB8B-A6A43745BDB5}" destId="{4D98D183-8448-4CDD-9277-64541BA23138}" srcOrd="2" destOrd="0" parTransId="{7DB6003D-D91A-43BD-BB0F-72E54E2BE3C2}" sibTransId="{0D9C7B3F-C4B4-44DA-9929-3A55EC7171F8}"/>
    <dgm:cxn modelId="{71044A64-9704-4FB5-AE70-79734B6169BD}" srcId="{0B337E96-10BA-457D-B4F8-64643AEF7B20}" destId="{F3923739-BE13-460C-8E46-AE5DA9E0433D}" srcOrd="0" destOrd="0" parTransId="{05313A31-DC6D-41C6-B6F6-E4AEF0E42028}" sibTransId="{B480842B-4B16-4D1B-81FB-5E49160FA79B}"/>
    <dgm:cxn modelId="{7BA8795C-51A9-4085-AECE-69455E6243A7}" type="presOf" srcId="{0B337E96-10BA-457D-B4F8-64643AEF7B20}" destId="{C0CC16E8-B0DF-49DB-AF25-F9DD2BB91A16}" srcOrd="0" destOrd="0" presId="urn:microsoft.com/office/officeart/2005/8/layout/process4"/>
    <dgm:cxn modelId="{6F4B5C60-4094-48F2-9AE1-6B9A1C9BE577}" srcId="{4D98D183-8448-4CDD-9277-64541BA23138}" destId="{36DB40CE-7833-4154-8D08-F49A3F649488}" srcOrd="1" destOrd="0" parTransId="{094880DA-B27C-415E-9241-F3ED4CD329D8}" sibTransId="{98F73125-9188-45CD-B60F-6808605F88C9}"/>
    <dgm:cxn modelId="{0107DD5A-A509-49CD-BAA5-193ECE5E9F1E}" type="presOf" srcId="{74EA99E4-8446-4778-9BCB-EBAF090E8676}" destId="{72DC8C56-D822-49CE-8D74-BC7C52B58610}" srcOrd="0" destOrd="0" presId="urn:microsoft.com/office/officeart/2005/8/layout/process4"/>
    <dgm:cxn modelId="{4D40B837-E95E-4320-8025-45E4219EC670}" type="presOf" srcId="{0B337E96-10BA-457D-B4F8-64643AEF7B20}" destId="{08D53BE5-37F7-45D1-81CC-A84BCC4D15C0}" srcOrd="1" destOrd="0" presId="urn:microsoft.com/office/officeart/2005/8/layout/process4"/>
    <dgm:cxn modelId="{701632C2-E42E-47ED-8D1C-275472482938}" srcId="{8D0F590D-9406-491C-BB8B-A6A43745BDB5}" destId="{0B337E96-10BA-457D-B4F8-64643AEF7B20}" srcOrd="1" destOrd="0" parTransId="{FC4B59B7-4238-460B-96DD-A84BE0F28FF5}" sibTransId="{5B20469C-8E55-4887-AACB-E7DE7028C515}"/>
    <dgm:cxn modelId="{013D3BCD-A787-4D7F-8F0F-8B46F62F2369}" type="presOf" srcId="{475549B0-3EAE-4F47-8024-766293498B6A}" destId="{7C7EE208-7A6B-45D2-8ACB-5AF7179C5E0C}" srcOrd="1" destOrd="0" presId="urn:microsoft.com/office/officeart/2005/8/layout/process4"/>
    <dgm:cxn modelId="{BB2D75EF-F3F3-47C0-AC09-E447012649D0}" srcId="{475549B0-3EAE-4F47-8024-766293498B6A}" destId="{74193D2C-5AFD-4CAF-80FE-1CBBAEEA0451}" srcOrd="0" destOrd="0" parTransId="{E403A206-58B5-4E03-8A31-C046BD6949B6}" sibTransId="{9FAAA735-4235-4E23-BF8E-4F81F5893E3A}"/>
    <dgm:cxn modelId="{9E675C70-04B9-4704-9A27-D9CE015928B8}" srcId="{475549B0-3EAE-4F47-8024-766293498B6A}" destId="{3DD94042-396F-4F8D-A103-E5CB6806F12F}" srcOrd="1" destOrd="0" parTransId="{85393C67-6E9C-4470-ADBE-C66B49F2F3DA}" sibTransId="{264C9999-2937-4D1B-B69E-88D99CDA65CB}"/>
    <dgm:cxn modelId="{B4CEA66F-C18E-43D5-A9BB-6182FD4DD61D}" type="presOf" srcId="{F3923739-BE13-460C-8E46-AE5DA9E0433D}" destId="{73758245-FF82-4ED0-818F-66EF3373E99C}" srcOrd="0" destOrd="0" presId="urn:microsoft.com/office/officeart/2005/8/layout/process4"/>
    <dgm:cxn modelId="{C77C56B0-6C15-4618-98B6-EDDEACD88C2F}" type="presOf" srcId="{4D98D183-8448-4CDD-9277-64541BA23138}" destId="{02489DD1-EE2C-4F5B-8206-906008399E42}" srcOrd="0" destOrd="0" presId="urn:microsoft.com/office/officeart/2005/8/layout/process4"/>
    <dgm:cxn modelId="{0B6C00F4-AFA4-40BA-A392-C6E7BB9ED9C2}" srcId="{0B337E96-10BA-457D-B4F8-64643AEF7B20}" destId="{74EA99E4-8446-4778-9BCB-EBAF090E8676}" srcOrd="1" destOrd="0" parTransId="{FC705542-BE29-4AE1-8D8C-6072167E7B1A}" sibTransId="{CED94AED-EAEB-46FD-8269-A194C2B54481}"/>
    <dgm:cxn modelId="{81A09348-4E71-4CAB-84A9-28D22FE574FC}" type="presOf" srcId="{922BD246-AED1-46B2-87CB-68BE586DEFBB}" destId="{027ED4A7-EDD3-424A-9F9B-7429A08D518B}" srcOrd="0" destOrd="0" presId="urn:microsoft.com/office/officeart/2005/8/layout/process4"/>
    <dgm:cxn modelId="{306C0B33-297B-4B01-9FD9-5EFE70140A4D}" type="presOf" srcId="{8D0F590D-9406-491C-BB8B-A6A43745BDB5}" destId="{C2BCFC5F-2A1C-4A28-AB4E-C6F0DCADAD62}" srcOrd="0" destOrd="0" presId="urn:microsoft.com/office/officeart/2005/8/layout/process4"/>
    <dgm:cxn modelId="{5BE3EDC8-14E6-4673-857A-0120F3060FBA}" type="presOf" srcId="{4D98D183-8448-4CDD-9277-64541BA23138}" destId="{BB89673C-2E64-4DAD-8512-2204C4C39A85}" srcOrd="1" destOrd="0" presId="urn:microsoft.com/office/officeart/2005/8/layout/process4"/>
    <dgm:cxn modelId="{B174D629-5A70-464D-8C1B-5FA16E780ACC}" srcId="{4D98D183-8448-4CDD-9277-64541BA23138}" destId="{922BD246-AED1-46B2-87CB-68BE586DEFBB}" srcOrd="0" destOrd="0" parTransId="{135F62AA-9F0B-48B9-85C3-10F1C61E0BF4}" sibTransId="{07E0E7D8-A55F-4063-A06A-F9C0D49AD063}"/>
    <dgm:cxn modelId="{70BB15E3-7F70-436F-8055-E03D187E7AAA}" type="presOf" srcId="{36DB40CE-7833-4154-8D08-F49A3F649488}" destId="{98088984-7799-4EE8-A093-A63B9F9F9D8F}" srcOrd="0" destOrd="0" presId="urn:microsoft.com/office/officeart/2005/8/layout/process4"/>
    <dgm:cxn modelId="{4DE270BE-7F50-416B-8163-13EB790B87F5}" type="presOf" srcId="{3DD94042-396F-4F8D-A103-E5CB6806F12F}" destId="{DAED8A8F-2CCC-4BEB-A1A0-202DCD095074}" srcOrd="0" destOrd="0" presId="urn:microsoft.com/office/officeart/2005/8/layout/process4"/>
    <dgm:cxn modelId="{2FF5A3B6-7823-4DC1-90AB-BBADC730BA48}" type="presParOf" srcId="{C2BCFC5F-2A1C-4A28-AB4E-C6F0DCADAD62}" destId="{4804E919-55D4-4727-BDE1-7F9DA7ADCA89}" srcOrd="0" destOrd="0" presId="urn:microsoft.com/office/officeart/2005/8/layout/process4"/>
    <dgm:cxn modelId="{E3EB8AAB-F7E1-4E14-9261-50A190F84706}" type="presParOf" srcId="{4804E919-55D4-4727-BDE1-7F9DA7ADCA89}" destId="{02489DD1-EE2C-4F5B-8206-906008399E42}" srcOrd="0" destOrd="0" presId="urn:microsoft.com/office/officeart/2005/8/layout/process4"/>
    <dgm:cxn modelId="{7DE03563-A9B0-4349-91F4-16A1167414C0}" type="presParOf" srcId="{4804E919-55D4-4727-BDE1-7F9DA7ADCA89}" destId="{BB89673C-2E64-4DAD-8512-2204C4C39A85}" srcOrd="1" destOrd="0" presId="urn:microsoft.com/office/officeart/2005/8/layout/process4"/>
    <dgm:cxn modelId="{AACA4D4E-D9B5-447C-9135-697D7017E079}" type="presParOf" srcId="{4804E919-55D4-4727-BDE1-7F9DA7ADCA89}" destId="{853E36C7-56F0-40D3-8C18-F6DC83AD1BBA}" srcOrd="2" destOrd="0" presId="urn:microsoft.com/office/officeart/2005/8/layout/process4"/>
    <dgm:cxn modelId="{3F48ECFE-B018-4E6A-A403-2462B96AF1A2}" type="presParOf" srcId="{853E36C7-56F0-40D3-8C18-F6DC83AD1BBA}" destId="{027ED4A7-EDD3-424A-9F9B-7429A08D518B}" srcOrd="0" destOrd="0" presId="urn:microsoft.com/office/officeart/2005/8/layout/process4"/>
    <dgm:cxn modelId="{A314F886-CAD4-4DCA-B640-609063284430}" type="presParOf" srcId="{853E36C7-56F0-40D3-8C18-F6DC83AD1BBA}" destId="{98088984-7799-4EE8-A093-A63B9F9F9D8F}" srcOrd="1" destOrd="0" presId="urn:microsoft.com/office/officeart/2005/8/layout/process4"/>
    <dgm:cxn modelId="{67161631-D4AE-4FD5-AC14-C18B965BF394}" type="presParOf" srcId="{C2BCFC5F-2A1C-4A28-AB4E-C6F0DCADAD62}" destId="{AC262C10-F306-439E-9678-DDE976EE5528}" srcOrd="1" destOrd="0" presId="urn:microsoft.com/office/officeart/2005/8/layout/process4"/>
    <dgm:cxn modelId="{A0A5CD07-945C-432B-9F30-71DB08D3694D}" type="presParOf" srcId="{C2BCFC5F-2A1C-4A28-AB4E-C6F0DCADAD62}" destId="{B9850146-9710-4312-8B15-6A0489770BBB}" srcOrd="2" destOrd="0" presId="urn:microsoft.com/office/officeart/2005/8/layout/process4"/>
    <dgm:cxn modelId="{85DB2949-9561-4F31-A3D2-9A49AFC2F39A}" type="presParOf" srcId="{B9850146-9710-4312-8B15-6A0489770BBB}" destId="{C0CC16E8-B0DF-49DB-AF25-F9DD2BB91A16}" srcOrd="0" destOrd="0" presId="urn:microsoft.com/office/officeart/2005/8/layout/process4"/>
    <dgm:cxn modelId="{0CDF52B6-F8D9-4CAB-AF28-7A1749BAB1F7}" type="presParOf" srcId="{B9850146-9710-4312-8B15-6A0489770BBB}" destId="{08D53BE5-37F7-45D1-81CC-A84BCC4D15C0}" srcOrd="1" destOrd="0" presId="urn:microsoft.com/office/officeart/2005/8/layout/process4"/>
    <dgm:cxn modelId="{10F89D06-93B6-4E9D-B6EA-9683ADDA51D2}" type="presParOf" srcId="{B9850146-9710-4312-8B15-6A0489770BBB}" destId="{F4FE1E39-685F-4417-A094-7C7C270A2DED}" srcOrd="2" destOrd="0" presId="urn:microsoft.com/office/officeart/2005/8/layout/process4"/>
    <dgm:cxn modelId="{554BD368-6F5F-40EA-8352-526BE236027F}" type="presParOf" srcId="{F4FE1E39-685F-4417-A094-7C7C270A2DED}" destId="{73758245-FF82-4ED0-818F-66EF3373E99C}" srcOrd="0" destOrd="0" presId="urn:microsoft.com/office/officeart/2005/8/layout/process4"/>
    <dgm:cxn modelId="{9685E699-C367-4C81-AAC6-8C0B45FCC2DA}" type="presParOf" srcId="{F4FE1E39-685F-4417-A094-7C7C270A2DED}" destId="{72DC8C56-D822-49CE-8D74-BC7C52B58610}" srcOrd="1" destOrd="0" presId="urn:microsoft.com/office/officeart/2005/8/layout/process4"/>
    <dgm:cxn modelId="{80939D17-C7DD-460A-8718-092C3F3D0DFC}" type="presParOf" srcId="{C2BCFC5F-2A1C-4A28-AB4E-C6F0DCADAD62}" destId="{3B3632DC-A71F-44A2-8375-D6629BA46E3E}" srcOrd="3" destOrd="0" presId="urn:microsoft.com/office/officeart/2005/8/layout/process4"/>
    <dgm:cxn modelId="{52A71303-3BAF-49E3-9B9B-54E1C2AF2D3A}" type="presParOf" srcId="{C2BCFC5F-2A1C-4A28-AB4E-C6F0DCADAD62}" destId="{DD2B52B6-5A7E-48DA-AB1B-FDBEBA424D32}" srcOrd="4" destOrd="0" presId="urn:microsoft.com/office/officeart/2005/8/layout/process4"/>
    <dgm:cxn modelId="{447DD625-A450-4F3C-AE2A-C36B76AE5B8C}" type="presParOf" srcId="{DD2B52B6-5A7E-48DA-AB1B-FDBEBA424D32}" destId="{B4903E6F-2F67-4E22-A341-87CB372E7F95}" srcOrd="0" destOrd="0" presId="urn:microsoft.com/office/officeart/2005/8/layout/process4"/>
    <dgm:cxn modelId="{8687D1F4-17F8-4D79-8FCC-38E3D19CF73D}" type="presParOf" srcId="{DD2B52B6-5A7E-48DA-AB1B-FDBEBA424D32}" destId="{7C7EE208-7A6B-45D2-8ACB-5AF7179C5E0C}" srcOrd="1" destOrd="0" presId="urn:microsoft.com/office/officeart/2005/8/layout/process4"/>
    <dgm:cxn modelId="{0B752011-75B7-44F2-9EE1-8BA02605B79E}" type="presParOf" srcId="{DD2B52B6-5A7E-48DA-AB1B-FDBEBA424D32}" destId="{B5CE7F54-8E73-4CA6-8B62-0A9B926FADF0}" srcOrd="2" destOrd="0" presId="urn:microsoft.com/office/officeart/2005/8/layout/process4"/>
    <dgm:cxn modelId="{D8DC3655-73FE-4896-9664-7F6F8B8A4E2E}" type="presParOf" srcId="{B5CE7F54-8E73-4CA6-8B62-0A9B926FADF0}" destId="{D0B222D8-187F-4DCC-9A4C-59A2D030597E}" srcOrd="0" destOrd="0" presId="urn:microsoft.com/office/officeart/2005/8/layout/process4"/>
    <dgm:cxn modelId="{476F520B-10F5-4240-8577-366AECE1D29D}" type="presParOf" srcId="{B5CE7F54-8E73-4CA6-8B62-0A9B926FADF0}" destId="{DAED8A8F-2CCC-4BEB-A1A0-202DCD095074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834B6-0A32-42D5-B475-02643FDC9333}">
      <dsp:nvSpPr>
        <dsp:cNvPr id="0" name=""/>
        <dsp:cNvSpPr/>
      </dsp:nvSpPr>
      <dsp:spPr>
        <a:xfrm>
          <a:off x="558704" y="339186"/>
          <a:ext cx="2263738" cy="2263738"/>
        </a:xfrm>
        <a:prstGeom prst="blockArc">
          <a:avLst>
            <a:gd name="adj1" fmla="val 10786231"/>
            <a:gd name="adj2" fmla="val 16172704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7A446-69A5-4BA5-B64C-43132E126B3A}">
      <dsp:nvSpPr>
        <dsp:cNvPr id="0" name=""/>
        <dsp:cNvSpPr/>
      </dsp:nvSpPr>
      <dsp:spPr>
        <a:xfrm>
          <a:off x="558704" y="339256"/>
          <a:ext cx="2263738" cy="2263738"/>
        </a:xfrm>
        <a:prstGeom prst="blockArc">
          <a:avLst>
            <a:gd name="adj1" fmla="val 5427297"/>
            <a:gd name="adj2" fmla="val 10786448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118816-5D1E-42EA-9178-E8BD6E725BD9}">
      <dsp:nvSpPr>
        <dsp:cNvPr id="0" name=""/>
        <dsp:cNvSpPr/>
      </dsp:nvSpPr>
      <dsp:spPr>
        <a:xfrm>
          <a:off x="549925" y="339221"/>
          <a:ext cx="2263738" cy="2263738"/>
        </a:xfrm>
        <a:prstGeom prst="blockArc">
          <a:avLst>
            <a:gd name="adj1" fmla="val 0"/>
            <a:gd name="adj2" fmla="val 54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1B511-650C-4AAB-A67C-EA9E860DD08D}">
      <dsp:nvSpPr>
        <dsp:cNvPr id="0" name=""/>
        <dsp:cNvSpPr/>
      </dsp:nvSpPr>
      <dsp:spPr>
        <a:xfrm>
          <a:off x="549925" y="339221"/>
          <a:ext cx="2263738" cy="2263738"/>
        </a:xfrm>
        <a:prstGeom prst="blockArc">
          <a:avLst>
            <a:gd name="adj1" fmla="val 16200000"/>
            <a:gd name="adj2" fmla="val 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DBE12-63A2-4484-B054-40E4FB0FE780}">
      <dsp:nvSpPr>
        <dsp:cNvPr id="0" name=""/>
        <dsp:cNvSpPr/>
      </dsp:nvSpPr>
      <dsp:spPr>
        <a:xfrm>
          <a:off x="1148711" y="906497"/>
          <a:ext cx="1041267" cy="10412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Walks into unit(SYD)</a:t>
          </a:r>
        </a:p>
      </dsp:txBody>
      <dsp:txXfrm>
        <a:off x="1301201" y="1058987"/>
        <a:ext cx="736287" cy="736287"/>
      </dsp:txXfrm>
    </dsp:sp>
    <dsp:sp modelId="{1E9E3938-E3A3-46D9-8795-D2F4759BB9E1}">
      <dsp:nvSpPr>
        <dsp:cNvPr id="0" name=""/>
        <dsp:cNvSpPr/>
      </dsp:nvSpPr>
      <dsp:spPr>
        <a:xfrm>
          <a:off x="1317350" y="1017"/>
          <a:ext cx="728887" cy="7288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/>
            <a:t>Negative vibes/transport</a:t>
          </a:r>
        </a:p>
      </dsp:txBody>
      <dsp:txXfrm>
        <a:off x="1424093" y="107760"/>
        <a:ext cx="515401" cy="515401"/>
      </dsp:txXfrm>
    </dsp:sp>
    <dsp:sp modelId="{D0E145C8-8DFB-48A7-936C-C946BD6E8A17}">
      <dsp:nvSpPr>
        <dsp:cNvPr id="0" name=""/>
        <dsp:cNvSpPr/>
      </dsp:nvSpPr>
      <dsp:spPr>
        <a:xfrm>
          <a:off x="2422980" y="1106646"/>
          <a:ext cx="728887" cy="7288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529723" y="1213389"/>
        <a:ext cx="515401" cy="515401"/>
      </dsp:txXfrm>
    </dsp:sp>
    <dsp:sp modelId="{F6C252F7-F9AC-43FF-976C-8CB4B9E394B4}">
      <dsp:nvSpPr>
        <dsp:cNvPr id="0" name=""/>
        <dsp:cNvSpPr/>
      </dsp:nvSpPr>
      <dsp:spPr>
        <a:xfrm>
          <a:off x="1317350" y="2212276"/>
          <a:ext cx="728887" cy="7288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/>
            <a:t>Opportunity to change culture</a:t>
          </a:r>
        </a:p>
      </dsp:txBody>
      <dsp:txXfrm>
        <a:off x="1424093" y="2319019"/>
        <a:ext cx="515401" cy="515401"/>
      </dsp:txXfrm>
    </dsp:sp>
    <dsp:sp modelId="{0117F45C-6187-438D-98D5-76C6F350FD56}">
      <dsp:nvSpPr>
        <dsp:cNvPr id="0" name=""/>
        <dsp:cNvSpPr/>
      </dsp:nvSpPr>
      <dsp:spPr>
        <a:xfrm>
          <a:off x="220509" y="1111040"/>
          <a:ext cx="728887" cy="7288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/>
            <a:t>waits to be called</a:t>
          </a:r>
        </a:p>
      </dsp:txBody>
      <dsp:txXfrm>
        <a:off x="327252" y="1217783"/>
        <a:ext cx="515401" cy="515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9673C-2E64-4DAD-8512-2204C4C39A85}">
      <dsp:nvSpPr>
        <dsp:cNvPr id="0" name=""/>
        <dsp:cNvSpPr/>
      </dsp:nvSpPr>
      <dsp:spPr>
        <a:xfrm>
          <a:off x="0" y="3275482"/>
          <a:ext cx="10515600" cy="10750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Ward/unit orientation, (no </a:t>
          </a:r>
          <a:r>
            <a:rPr lang="en-US" sz="2000" kern="1200" dirty="0" err="1"/>
            <a:t>liason</a:t>
          </a:r>
          <a:r>
            <a:rPr lang="en-US" sz="2000" kern="1200" dirty="0"/>
            <a:t>), access clinic, technician, home visit, social worker ref </a:t>
          </a:r>
        </a:p>
      </dsp:txBody>
      <dsp:txXfrm>
        <a:off x="0" y="3275482"/>
        <a:ext cx="10515600" cy="580546"/>
      </dsp:txXfrm>
    </dsp:sp>
    <dsp:sp modelId="{027ED4A7-EDD3-424A-9F9B-7429A08D518B}">
      <dsp:nvSpPr>
        <dsp:cNvPr id="0" name=""/>
        <dsp:cNvSpPr/>
      </dsp:nvSpPr>
      <dsp:spPr>
        <a:xfrm>
          <a:off x="0" y="3834527"/>
          <a:ext cx="5257799" cy="494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Home dialysis suitability, ref and </a:t>
          </a:r>
          <a:r>
            <a:rPr lang="en-US" sz="2200" kern="1200" dirty="0" err="1"/>
            <a:t>assesment</a:t>
          </a:r>
          <a:endParaRPr lang="en-US" sz="2200" kern="1200" dirty="0"/>
        </a:p>
      </dsp:txBody>
      <dsp:txXfrm>
        <a:off x="0" y="3834527"/>
        <a:ext cx="5257799" cy="494539"/>
      </dsp:txXfrm>
    </dsp:sp>
    <dsp:sp modelId="{98088984-7799-4EE8-A093-A63B9F9F9D8F}">
      <dsp:nvSpPr>
        <dsp:cNvPr id="0" name=""/>
        <dsp:cNvSpPr/>
      </dsp:nvSpPr>
      <dsp:spPr>
        <a:xfrm>
          <a:off x="5257800" y="3834527"/>
          <a:ext cx="5257799" cy="494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5257800" y="3834527"/>
        <a:ext cx="5257799" cy="494539"/>
      </dsp:txXfrm>
    </dsp:sp>
    <dsp:sp modelId="{08D53BE5-37F7-45D1-81CC-A84BCC4D15C0}">
      <dsp:nvSpPr>
        <dsp:cNvPr id="0" name=""/>
        <dsp:cNvSpPr/>
      </dsp:nvSpPr>
      <dsp:spPr>
        <a:xfrm rot="10800000">
          <a:off x="0" y="1638125"/>
          <a:ext cx="10515600" cy="16534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Liason</a:t>
          </a:r>
          <a:r>
            <a:rPr lang="en-US" sz="2000" kern="1200" dirty="0"/>
            <a:t> (Renal), Consultant input, Patient self research(family history) </a:t>
          </a:r>
        </a:p>
      </dsp:txBody>
      <dsp:txXfrm rot="-10800000">
        <a:off x="0" y="1638125"/>
        <a:ext cx="10515600" cy="580372"/>
      </dsp:txXfrm>
    </dsp:sp>
    <dsp:sp modelId="{73758245-FF82-4ED0-818F-66EF3373E99C}">
      <dsp:nvSpPr>
        <dsp:cNvPr id="0" name=""/>
        <dsp:cNvSpPr/>
      </dsp:nvSpPr>
      <dsp:spPr>
        <a:xfrm>
          <a:off x="0" y="2218498"/>
          <a:ext cx="5257799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Consultant ref to Lead via letter/email</a:t>
          </a:r>
        </a:p>
      </dsp:txBody>
      <dsp:txXfrm>
        <a:off x="0" y="2218498"/>
        <a:ext cx="5257799" cy="494391"/>
      </dsp:txXfrm>
    </dsp:sp>
    <dsp:sp modelId="{72DC8C56-D822-49CE-8D74-BC7C52B58610}">
      <dsp:nvSpPr>
        <dsp:cNvPr id="0" name=""/>
        <dsp:cNvSpPr/>
      </dsp:nvSpPr>
      <dsp:spPr>
        <a:xfrm>
          <a:off x="5257800" y="2218498"/>
          <a:ext cx="5257799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Patient research</a:t>
          </a:r>
        </a:p>
      </dsp:txBody>
      <dsp:txXfrm>
        <a:off x="5257800" y="2218498"/>
        <a:ext cx="5257799" cy="494391"/>
      </dsp:txXfrm>
    </dsp:sp>
    <dsp:sp modelId="{7C7EE208-7A6B-45D2-8ACB-5AF7179C5E0C}">
      <dsp:nvSpPr>
        <dsp:cNvPr id="0" name=""/>
        <dsp:cNvSpPr/>
      </dsp:nvSpPr>
      <dsp:spPr>
        <a:xfrm rot="10800000">
          <a:off x="0" y="769"/>
          <a:ext cx="10515600" cy="16534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Neph</a:t>
          </a:r>
          <a:r>
            <a:rPr lang="en-US" sz="2000" kern="1200" dirty="0"/>
            <a:t> Clinic,  Failed Transplants, Dialysis Clinic &amp; Transfers from failing PD</a:t>
          </a:r>
        </a:p>
      </dsp:txBody>
      <dsp:txXfrm rot="-10800000">
        <a:off x="0" y="769"/>
        <a:ext cx="10515600" cy="580372"/>
      </dsp:txXfrm>
    </dsp:sp>
    <dsp:sp modelId="{D0B222D8-187F-4DCC-9A4C-59A2D030597E}">
      <dsp:nvSpPr>
        <dsp:cNvPr id="0" name=""/>
        <dsp:cNvSpPr/>
      </dsp:nvSpPr>
      <dsp:spPr>
        <a:xfrm>
          <a:off x="0" y="581141"/>
          <a:ext cx="5257799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Referral from dialysis units</a:t>
          </a:r>
        </a:p>
      </dsp:txBody>
      <dsp:txXfrm>
        <a:off x="0" y="581141"/>
        <a:ext cx="5257799" cy="494391"/>
      </dsp:txXfrm>
    </dsp:sp>
    <dsp:sp modelId="{DAED8A8F-2CCC-4BEB-A1A0-202DCD095074}">
      <dsp:nvSpPr>
        <dsp:cNvPr id="0" name=""/>
        <dsp:cNvSpPr/>
      </dsp:nvSpPr>
      <dsp:spPr>
        <a:xfrm>
          <a:off x="5257800" y="581141"/>
          <a:ext cx="5257799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/>
            <a:t>Tx</a:t>
          </a:r>
          <a:r>
            <a:rPr lang="en-US" sz="2200" kern="1200" dirty="0"/>
            <a:t> ref / workup</a:t>
          </a:r>
        </a:p>
      </dsp:txBody>
      <dsp:txXfrm>
        <a:off x="5257800" y="581141"/>
        <a:ext cx="5257799" cy="494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FDD59-3B8E-4B8E-9862-17EE21E2ABFD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A0019-56A3-4089-9309-2AE7636B89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46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57" y="6139543"/>
            <a:ext cx="1735138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548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57" y="6126843"/>
            <a:ext cx="1735138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3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214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22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420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49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19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34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2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64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57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37B8C-5ED6-411A-9E0B-A9C18BBF7D49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8016B-07B7-4014-8EB3-0FEF064F1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0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0715" y="252662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LEARNING EVENT 18</a:t>
            </a:r>
            <a:r>
              <a:rPr lang="en-GB" baseline="30000" dirty="0" smtClean="0"/>
              <a:t>th</a:t>
            </a:r>
            <a:r>
              <a:rPr lang="en-GB" dirty="0" smtClean="0"/>
              <a:t> JANUARY </a:t>
            </a:r>
            <a:br>
              <a:rPr lang="en-GB" dirty="0" smtClean="0"/>
            </a:br>
            <a:r>
              <a:rPr lang="en-GB" dirty="0" smtClean="0"/>
              <a:t>Teams, </a:t>
            </a:r>
            <a:r>
              <a:rPr lang="en-GB" dirty="0" smtClean="0"/>
              <a:t>Process Maps and PDSAs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696" y="961571"/>
            <a:ext cx="3949196" cy="140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885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Nottingham Team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927" y="1825625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347026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Nottingham process map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1" y="1825625"/>
            <a:ext cx="9184232" cy="4351338"/>
          </a:xfrm>
        </p:spPr>
      </p:pic>
    </p:spTree>
    <p:extLst>
      <p:ext uri="{BB962C8B-B14F-4D97-AF65-F5344CB8AC3E}">
        <p14:creationId xmlns:p14="http://schemas.microsoft.com/office/powerpoint/2010/main" val="3448120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70372" y="1086718"/>
            <a:ext cx="2095837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to reception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878" y="1060057"/>
            <a:ext cx="1739787" cy="92333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arrives in waiting area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211271" y="1055284"/>
            <a:ext cx="1723603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Does BP and </a:t>
            </a:r>
            <a:r>
              <a:rPr lang="en-GB" dirty="0" err="1"/>
              <a:t>Wt</a:t>
            </a:r>
            <a:endParaRPr lang="en-GB" dirty="0"/>
          </a:p>
          <a:p>
            <a:endParaRPr lang="en-GB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727187440"/>
              </p:ext>
            </p:extLst>
          </p:nvPr>
        </p:nvGraphicFramePr>
        <p:xfrm>
          <a:off x="7793978" y="1055284"/>
          <a:ext cx="3363589" cy="2942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09050" y="2526374"/>
            <a:ext cx="2055376" cy="120032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goes directly to seat (SYD) or Shown to seat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0372" y="2613727"/>
            <a:ext cx="2160573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sets up own trolley (SYD)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2234" y="2686556"/>
            <a:ext cx="1877352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err="1"/>
              <a:t>Obs</a:t>
            </a:r>
            <a:r>
              <a:rPr lang="en-GB" dirty="0"/>
              <a:t> complete, temp, fluids, SOB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878" y="4353515"/>
            <a:ext cx="2047285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sets up own machine(SYD)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70372" y="4280686"/>
            <a:ext cx="1927259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Fistula assessment</a:t>
            </a:r>
          </a:p>
          <a:p>
            <a:r>
              <a:rPr lang="en-GB" dirty="0"/>
              <a:t>Infection/swelling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45939" y="4474896"/>
            <a:ext cx="2613728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self needles(SYD)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02584" y="5348835"/>
            <a:ext cx="2662280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Nurses needle fistula</a:t>
            </a:r>
          </a:p>
        </p:txBody>
      </p:sp>
      <p:sp>
        <p:nvSpPr>
          <p:cNvPr id="15" name="Arrow: Right 14"/>
          <p:cNvSpPr/>
          <p:nvPr/>
        </p:nvSpPr>
        <p:spPr>
          <a:xfrm>
            <a:off x="2249586" y="1294726"/>
            <a:ext cx="339865" cy="161324"/>
          </a:xfrm>
          <a:prstGeom prst="rightArrow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Right 15"/>
          <p:cNvSpPr/>
          <p:nvPr/>
        </p:nvSpPr>
        <p:spPr>
          <a:xfrm>
            <a:off x="4830945" y="1327094"/>
            <a:ext cx="283221" cy="45719"/>
          </a:xfrm>
          <a:prstGeom prst="rightArrow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274740" y="1593099"/>
            <a:ext cx="519238" cy="350405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534359" y="2370966"/>
            <a:ext cx="331099" cy="31559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903773" y="3009721"/>
            <a:ext cx="307498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249586" y="2936892"/>
            <a:ext cx="339865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132885" y="3609048"/>
            <a:ext cx="0" cy="45315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3"/>
          </p:cNvCxnSpPr>
          <p:nvPr/>
        </p:nvCxnSpPr>
        <p:spPr>
          <a:xfrm flipV="1">
            <a:off x="2476163" y="4659562"/>
            <a:ext cx="113288" cy="1711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766209" y="4668121"/>
            <a:ext cx="542841" cy="85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14" idx="1"/>
          </p:cNvCxnSpPr>
          <p:nvPr/>
        </p:nvCxnSpPr>
        <p:spPr>
          <a:xfrm>
            <a:off x="4791840" y="4676680"/>
            <a:ext cx="710744" cy="85682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5955" y="292608"/>
            <a:ext cx="6718785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Nottingham Process Map</a:t>
            </a:r>
          </a:p>
        </p:txBody>
      </p:sp>
    </p:spTree>
    <p:extLst>
      <p:ext uri="{BB962C8B-B14F-4D97-AF65-F5344CB8AC3E}">
        <p14:creationId xmlns:p14="http://schemas.microsoft.com/office/powerpoint/2010/main" val="2629385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LEARNING EVENTS\CIRCLE - EVENT 1\PDSA\Nottingham Cycle 1 v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73" y="1751227"/>
            <a:ext cx="6759638" cy="456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 smtClean="0"/>
              <a:t>Nottingham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59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Stevenage Team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75" y="1849901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357047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Stevenage Process Map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625"/>
            <a:ext cx="9346073" cy="4351338"/>
          </a:xfrm>
        </p:spPr>
      </p:pic>
    </p:spTree>
    <p:extLst>
      <p:ext uri="{BB962C8B-B14F-4D97-AF65-F5344CB8AC3E}">
        <p14:creationId xmlns:p14="http://schemas.microsoft.com/office/powerpoint/2010/main" val="105524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Stevenage Process Map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6256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70138" y="2961685"/>
            <a:ext cx="4483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Patient knowing difference between HD &amp; S/C, HD shared care and waiting list for HHD </a:t>
            </a:r>
          </a:p>
        </p:txBody>
      </p:sp>
    </p:spTree>
    <p:extLst>
      <p:ext uri="{BB962C8B-B14F-4D97-AF65-F5344CB8AC3E}">
        <p14:creationId xmlns:p14="http://schemas.microsoft.com/office/powerpoint/2010/main" val="2237316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Stevenage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66" y="1600201"/>
            <a:ext cx="629486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052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Sheffield team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92" y="1801349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134248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Sheffield Process Map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95" y="1332918"/>
            <a:ext cx="7845512" cy="5251955"/>
          </a:xfrm>
        </p:spPr>
      </p:pic>
    </p:spTree>
    <p:extLst>
      <p:ext uri="{BB962C8B-B14F-4D97-AF65-F5344CB8AC3E}">
        <p14:creationId xmlns:p14="http://schemas.microsoft.com/office/powerpoint/2010/main" val="1054354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288" y="194209"/>
            <a:ext cx="1966365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New Patient enters the unit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7868" y="194209"/>
            <a:ext cx="1213806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Book in at reception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9889" y="194209"/>
            <a:ext cx="1416107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Notes</a:t>
            </a:r>
          </a:p>
          <a:p>
            <a:r>
              <a:rPr lang="en-GB" dirty="0"/>
              <a:t>Check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82832" y="194208"/>
            <a:ext cx="1731696" cy="646331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Unable to read 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485" y="1553671"/>
            <a:ext cx="1650775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Wait – Waiting area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7868" y="1553670"/>
            <a:ext cx="19501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Nurse places notes in notes trolley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2257" y="1553670"/>
            <a:ext cx="1351370" cy="9233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Nurse calls patient to </a:t>
            </a:r>
            <a:r>
              <a:rPr lang="en-GB" dirty="0">
                <a:highlight>
                  <a:srgbClr val="FFFF00"/>
                </a:highlight>
              </a:rPr>
              <a:t>xxx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8623" y="1683143"/>
            <a:ext cx="2548991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Unable to read text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10393" y="2678463"/>
            <a:ext cx="1828800" cy="9233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Wait – Waiting area 2</a:t>
            </a:r>
          </a:p>
          <a:p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8144632" y="3681876"/>
            <a:ext cx="1084333" cy="37265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VB taken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44632" y="4032121"/>
            <a:ext cx="1731695" cy="36933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Dietician review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82832" y="2767476"/>
            <a:ext cx="2646095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Doctor/ANP collects notes</a:t>
            </a:r>
          </a:p>
          <a:p>
            <a:r>
              <a:rPr lang="en-GB" dirty="0"/>
              <a:t>Review and calls patients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1313" y="3803257"/>
            <a:ext cx="1982549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enters consultation room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2605" y="3803257"/>
            <a:ext cx="1885445" cy="9233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leaves consultation room</a:t>
            </a:r>
          </a:p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324559" y="3932729"/>
            <a:ext cx="2451887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picks up VB number for phlebotomy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2694" y="4984694"/>
            <a:ext cx="2006825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Nurse calls patient to phlebotomy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15435" y="5138442"/>
            <a:ext cx="1408014" cy="36933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phlebotomy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29756" y="5106074"/>
            <a:ext cx="2492347" cy="36933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books next </a:t>
            </a:r>
            <a:r>
              <a:rPr lang="en-GB" dirty="0" err="1"/>
              <a:t>appt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09798" y="5988106"/>
            <a:ext cx="222531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collects meds from pharmacy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46612" y="6004290"/>
            <a:ext cx="30668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Wait in waiting room 1 for transport</a:t>
            </a:r>
          </a:p>
        </p:txBody>
      </p:sp>
    </p:spTree>
    <p:extLst>
      <p:ext uri="{BB962C8B-B14F-4D97-AF65-F5344CB8AC3E}">
        <p14:creationId xmlns:p14="http://schemas.microsoft.com/office/powerpoint/2010/main" val="318667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484784"/>
            <a:ext cx="5760640" cy="442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GB" dirty="0" smtClean="0"/>
              <a:t>Sheffield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5905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Stoke team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3589080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Stoke Process Map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97" y="1774419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815355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451" y="412720"/>
            <a:ext cx="2427611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Sean enters requiring treatment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0765" y="436970"/>
            <a:ext cx="1116700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Transport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3448" y="436970"/>
            <a:ext cx="962951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Waiting room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1759" y="446932"/>
            <a:ext cx="606903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4578" y="436970"/>
            <a:ext cx="1577947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Machine ready 6.00-6.30 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62486" y="436970"/>
            <a:ext cx="1424198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Called in by HCA/nurse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338" y="1844984"/>
            <a:ext cx="2152481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Assistance provided with patient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1944" y="1820708"/>
            <a:ext cx="1399922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BP &amp; weight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2977" y="1844984"/>
            <a:ext cx="1675051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washes arm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70655" y="1917812"/>
            <a:ext cx="2047285" cy="923330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Enters patient data in machine &amp; work </a:t>
            </a:r>
            <a:r>
              <a:rPr lang="en-GB" dirty="0">
                <a:highlight>
                  <a:srgbClr val="FFFF00"/>
                </a:highlight>
              </a:rPr>
              <a:t>xxx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153" y="3633324"/>
            <a:ext cx="1577947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Set up trolley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0237" y="3560496"/>
            <a:ext cx="1610315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Connect line / needles AVF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43044" y="3520035"/>
            <a:ext cx="2144390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Start treatment on machine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1766" y="3487667"/>
            <a:ext cx="1359462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Medications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982" y="5073706"/>
            <a:ext cx="1747880" cy="38032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Midway BP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1819" y="5073706"/>
            <a:ext cx="542167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70294" y="5073706"/>
            <a:ext cx="1715511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Setup trolley to disconnect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62641" y="5073706"/>
            <a:ext cx="1642683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End treatment, disconnect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1172" y="5000878"/>
            <a:ext cx="1901628" cy="64633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Strip machine and put through clean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9338" y="6149947"/>
            <a:ext cx="1739788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Remove needles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0237" y="6146800"/>
            <a:ext cx="1610315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Medication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87989" y="6146800"/>
            <a:ext cx="1021395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Weight</a:t>
            </a:r>
          </a:p>
        </p:txBody>
      </p:sp>
    </p:spTree>
    <p:extLst>
      <p:ext uri="{BB962C8B-B14F-4D97-AF65-F5344CB8AC3E}">
        <p14:creationId xmlns:p14="http://schemas.microsoft.com/office/powerpoint/2010/main" val="1798356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Stoke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244" y="1600201"/>
            <a:ext cx="58215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258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Wolverhampton team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927" y="1825625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1427836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/>
              <a:t>Wolverhampton Process Map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9" y="1810995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3153297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173" y="672998"/>
            <a:ext cx="2223821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Input – give patient and staff knowledge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4838" y="694944"/>
            <a:ext cx="1938528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Introduction to shared care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7690" y="672998"/>
            <a:ext cx="2406700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Approach patient on HD whilst on 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6695" y="2201875"/>
            <a:ext cx="2421331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Ask if patient knows about shared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6317" y="2150669"/>
            <a:ext cx="2106777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What they know or understood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1581" y="2201875"/>
            <a:ext cx="2216506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Would they like to know about it?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695" y="3621024"/>
            <a:ext cx="2165299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Give an explanation and give patient a shared care leaflet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4839" y="3730752"/>
            <a:ext cx="2479852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Give patient time to think about shared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9363" y="3723437"/>
            <a:ext cx="2392071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Introduce patient to another patient that is taking part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3" y="5010912"/>
            <a:ext cx="1880006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Confirm patient wants to take part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4838" y="5010912"/>
            <a:ext cx="2194560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Provide more info if required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49363" y="5010912"/>
            <a:ext cx="1214323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How much and when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3" y="5954573"/>
            <a:ext cx="1880006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Give patient shared care booklet to look 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64838" y="5939942"/>
            <a:ext cx="2136039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Document on </a:t>
            </a:r>
            <a:r>
              <a:rPr lang="en-GB" dirty="0" err="1"/>
              <a:t>Emed</a:t>
            </a:r>
            <a:r>
              <a:rPr lang="en-GB" dirty="0"/>
              <a:t> &amp; inform champion S/C sister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15276" y="5954573"/>
            <a:ext cx="1104595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Start teaching process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17306" y="5954573"/>
            <a:ext cx="1441094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Observe, practice &amp; document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85094" y="5939942"/>
            <a:ext cx="1463040" cy="9233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Feedback, reassurance &amp; </a:t>
            </a:r>
            <a:r>
              <a:rPr lang="en-GB" dirty="0" err="1"/>
              <a:t>revist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718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Wolverhampton</a:t>
            </a:r>
            <a:endParaRPr lang="en-GB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414" y="1600201"/>
            <a:ext cx="797517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16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Sunderland team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45" y="1690688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3867163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Sunderland Process Map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6500146" cy="4351338"/>
          </a:xfrm>
        </p:spPr>
      </p:pic>
    </p:spTree>
    <p:extLst>
      <p:ext uri="{BB962C8B-B14F-4D97-AF65-F5344CB8AC3E}">
        <p14:creationId xmlns:p14="http://schemas.microsoft.com/office/powerpoint/2010/main" val="2419839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89196" y="102413"/>
            <a:ext cx="2787091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Invite stakeholder to unit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52621" y="910829"/>
            <a:ext cx="3233320" cy="369332"/>
          </a:xfrm>
          <a:prstGeom prst="rect">
            <a:avLst/>
          </a:prstGeom>
          <a:noFill/>
          <a:ln w="41275">
            <a:solidFill>
              <a:srgbClr val="FF0000">
                <a:alpha val="77000"/>
              </a:srgbClr>
            </a:solidFill>
          </a:ln>
          <a:effectLst>
            <a:softEdge rad="177800"/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Reduce waiting time in the unit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9196" y="1852703"/>
            <a:ext cx="2560321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Education &amp; 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3593" y="3035808"/>
            <a:ext cx="1155803" cy="37307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SC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89196" y="4472446"/>
            <a:ext cx="1580085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Meet Patient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3593" y="5855732"/>
            <a:ext cx="2560321" cy="36576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Patient P2E D Assess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66099" y="1477670"/>
            <a:ext cx="2157984" cy="375033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Motivate others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93178" y="2743200"/>
            <a:ext cx="2253081" cy="37307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Training SC 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80653" y="614477"/>
            <a:ext cx="2150669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Consultant reviews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744614" y="1704442"/>
            <a:ext cx="1602029" cy="292608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8566099" y="2018995"/>
            <a:ext cx="548640" cy="51206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791456" y="2933395"/>
            <a:ext cx="0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4926787" y="2984602"/>
            <a:ext cx="2527402" cy="956862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724851" y="3813005"/>
            <a:ext cx="1920240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Open day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 flipH="1">
            <a:off x="4988965" y="4191610"/>
            <a:ext cx="2604213" cy="1214556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05318" y="4674413"/>
            <a:ext cx="2794407" cy="92333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Exposure to unit</a:t>
            </a:r>
          </a:p>
          <a:p>
            <a:r>
              <a:rPr lang="en-GB" dirty="0"/>
              <a:t>Open day</a:t>
            </a:r>
          </a:p>
          <a:p>
            <a:r>
              <a:rPr lang="en-GB" dirty="0"/>
              <a:t>Visit to unit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8835" y="4857293"/>
            <a:ext cx="1901952" cy="64633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Education</a:t>
            </a:r>
          </a:p>
          <a:p>
            <a:r>
              <a:rPr lang="en-GB" dirty="0"/>
              <a:t>Exposure to unit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4205" y="256032"/>
            <a:ext cx="1309421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Information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945" y="1095495"/>
            <a:ext cx="1455723" cy="36933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Information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206" y="1949759"/>
            <a:ext cx="1375256" cy="64633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Information</a:t>
            </a:r>
          </a:p>
          <a:p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819302" y="3035808"/>
            <a:ext cx="1470356" cy="64633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Information</a:t>
            </a:r>
          </a:p>
          <a:p>
            <a:endParaRPr lang="en-GB" dirty="0"/>
          </a:p>
        </p:txBody>
      </p:sp>
      <p:cxnSp>
        <p:nvCxnSpPr>
          <p:cNvPr id="32" name="Straight Arrow Connector 31"/>
          <p:cNvCxnSpPr>
            <a:cxnSpLocks/>
          </p:cNvCxnSpPr>
          <p:nvPr/>
        </p:nvCxnSpPr>
        <p:spPr>
          <a:xfrm>
            <a:off x="2150668" y="486548"/>
            <a:ext cx="2077517" cy="139839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</p:cNvCxnSpPr>
          <p:nvPr/>
        </p:nvCxnSpPr>
        <p:spPr>
          <a:xfrm>
            <a:off x="2150668" y="1396398"/>
            <a:ext cx="2077517" cy="104197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</p:cNvCxnSpPr>
          <p:nvPr/>
        </p:nvCxnSpPr>
        <p:spPr>
          <a:xfrm>
            <a:off x="2289658" y="2143354"/>
            <a:ext cx="2018995" cy="55377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</p:cNvCxnSpPr>
          <p:nvPr/>
        </p:nvCxnSpPr>
        <p:spPr>
          <a:xfrm>
            <a:off x="2414016" y="3331001"/>
            <a:ext cx="1894637" cy="586698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row: Down 42"/>
          <p:cNvSpPr/>
          <p:nvPr/>
        </p:nvSpPr>
        <p:spPr>
          <a:xfrm>
            <a:off x="4520794" y="494158"/>
            <a:ext cx="234086" cy="326197"/>
          </a:xfrm>
          <a:prstGeom prst="downArrow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row: Down 43"/>
          <p:cNvSpPr/>
          <p:nvPr/>
        </p:nvSpPr>
        <p:spPr>
          <a:xfrm>
            <a:off x="4520794" y="1398577"/>
            <a:ext cx="234086" cy="326197"/>
          </a:xfrm>
          <a:prstGeom prst="downArrow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row: Down 44"/>
          <p:cNvSpPr/>
          <p:nvPr/>
        </p:nvSpPr>
        <p:spPr>
          <a:xfrm>
            <a:off x="4528108" y="2462576"/>
            <a:ext cx="219457" cy="302235"/>
          </a:xfrm>
          <a:prstGeom prst="downArrow">
            <a:avLst>
              <a:gd name="adj1" fmla="val 50000"/>
              <a:gd name="adj2" fmla="val 69231"/>
            </a:avLst>
          </a:prstGeom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row: Down 45"/>
          <p:cNvSpPr/>
          <p:nvPr/>
        </p:nvSpPr>
        <p:spPr>
          <a:xfrm>
            <a:off x="4520793" y="3764469"/>
            <a:ext cx="219457" cy="365760"/>
          </a:xfrm>
          <a:prstGeom prst="downArrow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row: Down 46"/>
          <p:cNvSpPr/>
          <p:nvPr/>
        </p:nvSpPr>
        <p:spPr>
          <a:xfrm>
            <a:off x="4520794" y="5180458"/>
            <a:ext cx="234086" cy="481018"/>
          </a:xfrm>
          <a:prstGeom prst="downArrow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216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Sunderland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96" y="1600201"/>
            <a:ext cx="1072820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942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510</Words>
  <Application>Microsoft Office PowerPoint</Application>
  <PresentationFormat>Custom</PresentationFormat>
  <Paragraphs>125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LEARNING EVENT 18th JANUARY  Teams, Process Maps and PDSAs</vt:lpstr>
      <vt:lpstr>Nottingham Team</vt:lpstr>
      <vt:lpstr>Nottingham process map</vt:lpstr>
      <vt:lpstr>PowerPoint Presentation</vt:lpstr>
      <vt:lpstr>PowerPoint Presentation</vt:lpstr>
      <vt:lpstr>Stevenage Team</vt:lpstr>
      <vt:lpstr>Stevenage Process Map</vt:lpstr>
      <vt:lpstr>Stevenage Process Map</vt:lpstr>
      <vt:lpstr>Stevenage</vt:lpstr>
      <vt:lpstr>Sheffield team</vt:lpstr>
      <vt:lpstr>Sheffield Process Map</vt:lpstr>
      <vt:lpstr>PowerPoint Presentation</vt:lpstr>
      <vt:lpstr>Sheffield</vt:lpstr>
      <vt:lpstr>Stoke team</vt:lpstr>
      <vt:lpstr>Stoke Process Map</vt:lpstr>
      <vt:lpstr>PowerPoint Presentation</vt:lpstr>
      <vt:lpstr>Stoke</vt:lpstr>
      <vt:lpstr>Wolverhampton team</vt:lpstr>
      <vt:lpstr>Wolverhampton Process Map</vt:lpstr>
      <vt:lpstr>PowerPoint Presentation</vt:lpstr>
      <vt:lpstr>Wolverhampton</vt:lpstr>
      <vt:lpstr>Sunderland team</vt:lpstr>
      <vt:lpstr>Sunderland Process Map</vt:lpstr>
      <vt:lpstr>PowerPoint Presentation</vt:lpstr>
      <vt:lpstr>Sunderland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Nottingham process map</dc:title>
  <dc:creator>paul laboi</dc:creator>
  <cp:lastModifiedBy>Lee, Sonia (Renal)</cp:lastModifiedBy>
  <cp:revision>33</cp:revision>
  <dcterms:created xsi:type="dcterms:W3CDTF">2017-01-20T21:34:33Z</dcterms:created>
  <dcterms:modified xsi:type="dcterms:W3CDTF">2017-02-02T14:21:56Z</dcterms:modified>
</cp:coreProperties>
</file>