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63" r:id="rId2"/>
  </p:sldMasterIdLst>
  <p:notesMasterIdLst>
    <p:notesMasterId r:id="rId13"/>
  </p:notesMasterIdLst>
  <p:sldIdLst>
    <p:sldId id="393" r:id="rId3"/>
    <p:sldId id="425" r:id="rId4"/>
    <p:sldId id="444" r:id="rId5"/>
    <p:sldId id="443" r:id="rId6"/>
    <p:sldId id="442" r:id="rId7"/>
    <p:sldId id="441" r:id="rId8"/>
    <p:sldId id="440" r:id="rId9"/>
    <p:sldId id="447" r:id="rId10"/>
    <p:sldId id="445" r:id="rId11"/>
    <p:sldId id="446" r:id="rId12"/>
  </p:sldIdLst>
  <p:sldSz cx="9144000" cy="6858000" type="screen4x3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714" autoAdjust="0"/>
  </p:normalViewPr>
  <p:slideViewPr>
    <p:cSldViewPr>
      <p:cViewPr varScale="1">
        <p:scale>
          <a:sx n="71" d="100"/>
          <a:sy n="71" d="100"/>
        </p:scale>
        <p:origin x="1714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34F46F-46C6-4D8E-9868-EC79C6FFDBCB}" type="datetimeFigureOut">
              <a:rPr lang="en-US" smtClean="0"/>
              <a:pPr/>
              <a:t>5/7/2018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DC39DD-2D53-42D4-A50E-FF58E6044B9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3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63EE4-E7FA-4B63-AC11-6BC7E363EF84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062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112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963EE4-E7FA-4B63-AC11-6BC7E363EF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103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112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1127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112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1127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963EE4-E7FA-4B63-AC11-6BC7E363EF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60554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963EE4-E7FA-4B63-AC11-6BC7E363EF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70767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287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A6F86-E324-4D7B-9109-C2466B165B5B}" type="datetime1">
              <a:rPr lang="en-US" smtClean="0">
                <a:solidFill>
                  <a:srgbClr val="073E87"/>
                </a:solidFill>
              </a:rPr>
              <a:pPr/>
              <a:t>5/7/2018</a:t>
            </a:fld>
            <a:endParaRPr lang="en-US" dirty="0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FB04C-2B1D-4717-9B55-74B882C85BB9}" type="slidenum">
              <a:rPr lang="en-US" smtClean="0">
                <a:solidFill>
                  <a:srgbClr val="073E87"/>
                </a:solidFill>
              </a:rPr>
              <a:pPr/>
              <a:t>‹#›</a:t>
            </a:fld>
            <a:endParaRPr lang="en-US" dirty="0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803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9BAA-B0AE-4BDA-85C7-8F296FF3D564}" type="datetime1">
              <a:rPr lang="en-US" smtClean="0">
                <a:solidFill>
                  <a:srgbClr val="073E87"/>
                </a:solidFill>
              </a:rPr>
              <a:pPr/>
              <a:t>5/7/2018</a:t>
            </a:fld>
            <a:endParaRPr lang="en-US" dirty="0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FB04C-2B1D-4717-9B55-74B882C85BB9}" type="slidenum">
              <a:rPr lang="en-US" smtClean="0">
                <a:solidFill>
                  <a:srgbClr val="073E87"/>
                </a:solidFill>
              </a:rPr>
              <a:pPr/>
              <a:t>‹#›</a:t>
            </a:fld>
            <a:endParaRPr lang="en-US" dirty="0">
              <a:solidFill>
                <a:srgbClr val="073E87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47850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503D9-59D9-48B0-94AB-0B9098D9918D}" type="datetime1">
              <a:rPr lang="en-US" smtClean="0">
                <a:solidFill>
                  <a:srgbClr val="073E87"/>
                </a:solidFill>
              </a:rPr>
              <a:pPr/>
              <a:t>5/7/2018</a:t>
            </a:fld>
            <a:endParaRPr lang="en-US" dirty="0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FB04C-2B1D-4717-9B55-74B882C85BB9}" type="slidenum">
              <a:rPr lang="en-US" smtClean="0">
                <a:solidFill>
                  <a:srgbClr val="073E87"/>
                </a:solidFill>
              </a:rPr>
              <a:pPr/>
              <a:t>‹#›</a:t>
            </a:fld>
            <a:endParaRPr lang="en-US" dirty="0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172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AF3A1-A6A3-475E-8BB0-9BA63D61EDA7}" type="datetime1">
              <a:rPr lang="en-US" smtClean="0">
                <a:solidFill>
                  <a:srgbClr val="073E87"/>
                </a:solidFill>
              </a:rPr>
              <a:pPr/>
              <a:t>5/7/2018</a:t>
            </a:fld>
            <a:endParaRPr lang="en-US" dirty="0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FB04C-2B1D-4717-9B55-74B882C85BB9}" type="slidenum">
              <a:rPr lang="en-US" smtClean="0">
                <a:solidFill>
                  <a:srgbClr val="073E87"/>
                </a:solidFill>
              </a:rPr>
              <a:pPr/>
              <a:t>‹#›</a:t>
            </a:fld>
            <a:endParaRPr lang="en-US" dirty="0">
              <a:solidFill>
                <a:srgbClr val="073E87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02271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86D42-E651-4990-AFA5-AA55CE5BCCD7}" type="datetime1">
              <a:rPr lang="en-US" smtClean="0">
                <a:solidFill>
                  <a:srgbClr val="073E87"/>
                </a:solidFill>
              </a:rPr>
              <a:pPr/>
              <a:t>5/7/2018</a:t>
            </a:fld>
            <a:endParaRPr lang="en-US" dirty="0">
              <a:solidFill>
                <a:srgbClr val="073E8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73E8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FB04C-2B1D-4717-9B55-74B882C85BB9}" type="slidenum">
              <a:rPr lang="en-US" smtClean="0">
                <a:solidFill>
                  <a:srgbClr val="073E87"/>
                </a:solidFill>
              </a:rPr>
              <a:pPr/>
              <a:t>‹#›</a:t>
            </a:fld>
            <a:endParaRPr lang="en-US" dirty="0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33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CCB5-1AAE-4638-AC55-DDCA295ECB26}" type="datetime1">
              <a:rPr lang="en-US" smtClean="0">
                <a:solidFill>
                  <a:srgbClr val="073E87"/>
                </a:solidFill>
              </a:rPr>
              <a:pPr/>
              <a:t>5/7/2018</a:t>
            </a:fld>
            <a:endParaRPr lang="en-US" dirty="0">
              <a:solidFill>
                <a:srgbClr val="073E8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73E8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FB04C-2B1D-4717-9B55-74B882C85BB9}" type="slidenum">
              <a:rPr lang="en-US" smtClean="0">
                <a:solidFill>
                  <a:srgbClr val="073E87"/>
                </a:solidFill>
              </a:rPr>
              <a:pPr/>
              <a:t>‹#›</a:t>
            </a:fld>
            <a:endParaRPr lang="en-US" dirty="0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816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723DB-73A2-4FBC-BEAD-F8ED2A7A6DB6}" type="datetime1">
              <a:rPr lang="en-US" smtClean="0">
                <a:solidFill>
                  <a:srgbClr val="073E87"/>
                </a:solidFill>
              </a:rPr>
              <a:pPr/>
              <a:t>5/7/2018</a:t>
            </a:fld>
            <a:endParaRPr lang="en-US" dirty="0">
              <a:solidFill>
                <a:srgbClr val="073E8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FB04C-2B1D-4717-9B55-74B882C85BB9}" type="slidenum">
              <a:rPr lang="en-US" smtClean="0">
                <a:solidFill>
                  <a:srgbClr val="073E87"/>
                </a:solidFill>
              </a:rPr>
              <a:pPr/>
              <a:t>‹#›</a:t>
            </a:fld>
            <a:endParaRPr lang="en-US" dirty="0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404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326EE-D4AA-4A4C-9F6D-289D92CE129E}" type="datetime1">
              <a:rPr lang="en-US" smtClean="0">
                <a:solidFill>
                  <a:srgbClr val="073E87"/>
                </a:solidFill>
              </a:rPr>
              <a:pPr/>
              <a:t>5/7/2018</a:t>
            </a:fld>
            <a:endParaRPr lang="en-US" dirty="0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FB04C-2B1D-4717-9B55-74B882C85BB9}" type="slidenum">
              <a:rPr lang="en-US" smtClean="0">
                <a:solidFill>
                  <a:srgbClr val="073E87"/>
                </a:solidFill>
              </a:rPr>
              <a:pPr/>
              <a:t>‹#›</a:t>
            </a:fld>
            <a:endParaRPr lang="en-US" dirty="0">
              <a:solidFill>
                <a:srgbClr val="073E87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832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24FD9-CD78-4684-8323-6DED7C045993}" type="datetime1">
              <a:rPr lang="en-US" smtClean="0">
                <a:solidFill>
                  <a:srgbClr val="073E87"/>
                </a:solidFill>
              </a:rPr>
              <a:pPr/>
              <a:t>5/7/2018</a:t>
            </a:fld>
            <a:endParaRPr lang="en-US" dirty="0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FB04C-2B1D-4717-9B55-74B882C85BB9}" type="slidenum">
              <a:rPr lang="en-US" smtClean="0">
                <a:solidFill>
                  <a:srgbClr val="073E87"/>
                </a:solidFill>
              </a:rPr>
              <a:pPr/>
              <a:t>‹#›</a:t>
            </a:fld>
            <a:endParaRPr lang="en-US" dirty="0">
              <a:solidFill>
                <a:srgbClr val="073E87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08787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8D399-B10E-4530-A4F5-5D567A176C86}" type="datetime1">
              <a:rPr lang="en-US" smtClean="0">
                <a:solidFill>
                  <a:srgbClr val="073E87"/>
                </a:solidFill>
              </a:rPr>
              <a:pPr/>
              <a:t>5/7/2018</a:t>
            </a:fld>
            <a:endParaRPr lang="en-US" dirty="0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FB04C-2B1D-4717-9B55-74B882C85BB9}" type="slidenum">
              <a:rPr lang="en-US" smtClean="0">
                <a:solidFill>
                  <a:srgbClr val="073E87"/>
                </a:solidFill>
              </a:rPr>
              <a:pPr/>
              <a:t>‹#›</a:t>
            </a:fld>
            <a:endParaRPr lang="en-US" dirty="0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596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DF61B-5036-427A-BF8D-4B18F61B6856}" type="datetime1">
              <a:rPr lang="en-US" smtClean="0">
                <a:solidFill>
                  <a:srgbClr val="073E87"/>
                </a:solidFill>
              </a:rPr>
              <a:pPr/>
              <a:t>5/7/2018</a:t>
            </a:fld>
            <a:endParaRPr lang="en-US" dirty="0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FB04C-2B1D-4717-9B55-74B882C85BB9}" type="slidenum">
              <a:rPr lang="en-US" smtClean="0">
                <a:solidFill>
                  <a:srgbClr val="073E87"/>
                </a:solidFill>
              </a:rPr>
              <a:pPr/>
              <a:t>‹#›</a:t>
            </a:fld>
            <a:endParaRPr lang="en-US" dirty="0">
              <a:solidFill>
                <a:srgbClr val="073E87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8290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9FC9E-6C1D-4214-9E9E-806A7AAA8087}" type="datetime1">
              <a:rPr lang="en-US" smtClean="0">
                <a:solidFill>
                  <a:srgbClr val="564B3C"/>
                </a:solidFill>
              </a:rPr>
              <a:pPr/>
              <a:t>5/7/2018</a:t>
            </a:fld>
            <a:endParaRPr lang="en-US" dirty="0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89E4F-5CB4-4B28-BAAA-2C911B6308D7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 dirty="0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5346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7B78-FD40-4735-9EF5-EDD2327B00A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FB04C-2B1D-4717-9B55-74B882C85B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682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1AC53-3309-4854-9CAC-BF5394B9727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FB04C-2B1D-4717-9B55-74B882C85B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3411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1CB4-B50F-47A5-8040-1503F9F67A1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FB04C-2B1D-4717-9B55-74B882C85B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4309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C9C2-F930-4D0E-B468-CE78B85E710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FB04C-2B1D-4717-9B55-74B882C85B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3359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28E58-4DCA-4064-AB61-893D7B7B4A5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FB04C-2B1D-4717-9B55-74B882C85B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6986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7A3F-8298-465D-BF39-8FD1BCFA11E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FB04C-2B1D-4717-9B55-74B882C85B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8527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5DA2-90C8-4C95-8241-A490E570277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FB04C-2B1D-4717-9B55-74B882C85B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6788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76775-A9E5-45BC-802C-CEE515AF354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FB04C-2B1D-4717-9B55-74B882C85B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4954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06A5B-9E6D-41B2-9C1C-82034123CD7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FB04C-2B1D-4717-9B55-74B882C85B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1814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7AC0F-00D1-48E8-8BB0-7337CE7BC4C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FB04C-2B1D-4717-9B55-74B882C85B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0541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0CAD2-F88C-4577-96DA-155DDE3373B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FB04C-2B1D-4717-9B55-74B882C85B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9347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838200" y="609600"/>
            <a:ext cx="7467600" cy="4800600"/>
          </a:xfrm>
        </p:spPr>
        <p:txBody>
          <a:bodyPr/>
          <a:lstStyle>
            <a:lvl1pPr>
              <a:defRPr sz="2400" baseline="0">
                <a:latin typeface="Arial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47FC2-388C-4572-978B-5105C146A68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67A647-55A0-4D6F-ABEF-5F70DC3A886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179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8143E8A-0F1A-420F-A4F0-36D808EB8FE3}" type="datetime1">
              <a:rPr lang="en-US" smtClean="0">
                <a:solidFill>
                  <a:srgbClr val="073E87"/>
                </a:solidFill>
              </a:rPr>
              <a:pPr/>
              <a:t>5/7/2018</a:t>
            </a:fld>
            <a:endParaRPr lang="en-US" dirty="0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548FB04C-2B1D-4717-9B55-74B882C85BB9}" type="slidenum">
              <a:rPr lang="en-US" smtClean="0">
                <a:solidFill>
                  <a:srgbClr val="073E87"/>
                </a:solidFill>
              </a:rPr>
              <a:pPr/>
              <a:t>‹#›</a:t>
            </a:fld>
            <a:endParaRPr lang="en-US" dirty="0">
              <a:solidFill>
                <a:srgbClr val="073E87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298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87903-86FF-4B82-A48F-52AC2020BDF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FB04C-2B1D-4717-9B55-74B882C85B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047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3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1" y="2286000"/>
            <a:ext cx="868680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0" indent="-628650">
              <a:spcAft>
                <a:spcPts val="1200"/>
              </a:spcAft>
              <a:buFont typeface="Wingdings" pitchFamily="2" charset="2"/>
              <a:buChar char="ü"/>
            </a:pPr>
            <a:r>
              <a:rPr lang="en-US" sz="2400" dirty="0">
                <a:solidFill>
                  <a:prstClr val="black"/>
                </a:solidFill>
                <a:latin typeface="Lucida Sans" pitchFamily="34" charset="0"/>
              </a:rPr>
              <a:t>Fill in your questions and answers.</a:t>
            </a:r>
          </a:p>
          <a:p>
            <a:pPr marL="628650" indent="-628650">
              <a:spcAft>
                <a:spcPts val="1200"/>
              </a:spcAft>
              <a:buFont typeface="Wingdings" pitchFamily="2" charset="2"/>
              <a:buChar char="ü"/>
            </a:pPr>
            <a:r>
              <a:rPr lang="en-US" sz="2400" dirty="0">
                <a:solidFill>
                  <a:prstClr val="black"/>
                </a:solidFill>
                <a:latin typeface="Lucida Sans" pitchFamily="34" charset="0"/>
              </a:rPr>
              <a:t>Print a copy of the slides so you can know where the answers are.</a:t>
            </a:r>
          </a:p>
          <a:p>
            <a:pPr marL="628650" indent="-628650">
              <a:spcAft>
                <a:spcPts val="1200"/>
              </a:spcAft>
              <a:buFont typeface="Wingdings" pitchFamily="2" charset="2"/>
              <a:buChar char="ü"/>
            </a:pPr>
            <a:r>
              <a:rPr lang="en-US" sz="2400" dirty="0">
                <a:solidFill>
                  <a:prstClr val="black"/>
                </a:solidFill>
                <a:latin typeface="Lucida Sans" pitchFamily="34" charset="0"/>
              </a:rPr>
              <a:t>At the top of each question slide, there are 5 overlapping orange boxes. Move each box over one of the answer boxes.</a:t>
            </a:r>
          </a:p>
          <a:p>
            <a:pPr marL="628650" indent="-628650">
              <a:spcAft>
                <a:spcPts val="1200"/>
              </a:spcAft>
              <a:buFont typeface="Wingdings" pitchFamily="2" charset="2"/>
              <a:buChar char="ü"/>
            </a:pPr>
            <a:r>
              <a:rPr lang="en-US" sz="2400" dirty="0">
                <a:solidFill>
                  <a:prstClr val="black"/>
                </a:solidFill>
                <a:latin typeface="Lucida Sans" pitchFamily="34" charset="0"/>
              </a:rPr>
              <a:t>When you are playing, click on the blank orange box to reveal the answer.</a:t>
            </a:r>
          </a:p>
          <a:p>
            <a:pPr marL="628650" indent="-628650">
              <a:spcAft>
                <a:spcPts val="1200"/>
              </a:spcAft>
              <a:buFont typeface="Wingdings" pitchFamily="2" charset="2"/>
              <a:buChar char="ü"/>
            </a:pPr>
            <a:r>
              <a:rPr lang="en-US" sz="2400" dirty="0">
                <a:solidFill>
                  <a:prstClr val="black"/>
                </a:solidFill>
                <a:latin typeface="Lucida Sans" pitchFamily="34" charset="0"/>
              </a:rPr>
              <a:t>There are three black boxes hiding red X’s in each question slide.  Click on them to reveal the X’s.</a:t>
            </a:r>
          </a:p>
          <a:p>
            <a:pPr marL="628650" indent="-628650">
              <a:buFont typeface="Wingdings" pitchFamily="2" charset="2"/>
              <a:buChar char="ü"/>
            </a:pPr>
            <a:endParaRPr lang="en-US" sz="4200" dirty="0">
              <a:solidFill>
                <a:prstClr val="white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801" cy="1252728"/>
          </a:xfrm>
        </p:spPr>
        <p:txBody>
          <a:bodyPr>
            <a:noAutofit/>
          </a:bodyPr>
          <a:lstStyle/>
          <a:p>
            <a:r>
              <a:rPr lang="en-US" sz="6600" b="1" dirty="0">
                <a:solidFill>
                  <a:schemeClr val="tx1"/>
                </a:solidFill>
                <a:latin typeface="Lucida Sans" pitchFamily="34" charset="0"/>
              </a:rPr>
              <a:t>Main Game Set-Up</a:t>
            </a:r>
            <a:endParaRPr lang="en-US" sz="8800" b="1" dirty="0">
              <a:solidFill>
                <a:schemeClr val="tx1"/>
              </a:solidFill>
              <a:latin typeface="Lucida Sans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10752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static.attractionsmagazine.com/wp-uploads/2010/05/family-feud-lo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8730" y="1256675"/>
            <a:ext cx="7486540" cy="4344651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15466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300" y="1905000"/>
            <a:ext cx="89154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8463" marR="0" lvl="0" indent="-398463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32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itchFamily="34" charset="0"/>
                <a:ea typeface="+mn-ea"/>
                <a:cs typeface="+mn-cs"/>
              </a:rPr>
              <a:t>Split class into 2 groups</a:t>
            </a:r>
          </a:p>
          <a:p>
            <a:pPr marL="398463" marR="0" lvl="0" indent="-398463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itchFamily="34" charset="0"/>
                <a:ea typeface="+mn-ea"/>
                <a:cs typeface="+mn-cs"/>
              </a:rPr>
              <a:t>2 Single Rounds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itchFamily="34" charset="0"/>
                <a:ea typeface="+mn-ea"/>
                <a:cs typeface="+mn-cs"/>
              </a:rPr>
              <a:t>: Answers are 5 pts each</a:t>
            </a:r>
          </a:p>
          <a:p>
            <a:pPr marL="398463" marR="0" lvl="0" indent="-398463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itchFamily="34" charset="0"/>
                <a:ea typeface="+mn-ea"/>
                <a:cs typeface="+mn-cs"/>
              </a:rPr>
              <a:t>1 Double Round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itchFamily="34" charset="0"/>
                <a:ea typeface="+mn-ea"/>
                <a:cs typeface="+mn-cs"/>
              </a:rPr>
              <a:t>: Answers are 10 pts each</a:t>
            </a:r>
          </a:p>
          <a:p>
            <a:pPr marL="398463" marR="0" lvl="0" indent="-398463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itchFamily="34" charset="0"/>
                <a:ea typeface="+mn-ea"/>
                <a:cs typeface="+mn-cs"/>
              </a:rPr>
              <a:t>1 Triple Round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itchFamily="34" charset="0"/>
                <a:ea typeface="+mn-ea"/>
                <a:cs typeface="+mn-cs"/>
              </a:rPr>
              <a:t>: Answers are 15 pts each</a:t>
            </a:r>
          </a:p>
          <a:p>
            <a:pPr marL="398463" marR="0" lvl="0" indent="-398463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itchFamily="34" charset="0"/>
                <a:ea typeface="+mn-ea"/>
                <a:cs typeface="+mn-cs"/>
              </a:rPr>
              <a:t>3 strikes &amp; other team gets chance to steal </a:t>
            </a:r>
          </a:p>
          <a:p>
            <a:pPr marL="628650" marR="0" lvl="0" indent="-6286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endParaRPr kumimoji="0" lang="en-US" sz="4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801" cy="1252728"/>
          </a:xfrm>
        </p:spPr>
        <p:txBody>
          <a:bodyPr>
            <a:noAutofit/>
          </a:bodyPr>
          <a:lstStyle/>
          <a:p>
            <a:r>
              <a:rPr lang="en-US" sz="9800" b="1" dirty="0">
                <a:solidFill>
                  <a:schemeClr val="tx1"/>
                </a:solidFill>
                <a:latin typeface="Lucida Sans" pitchFamily="34" charset="0"/>
              </a:rPr>
              <a:t> Rules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2692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04800" y="15319"/>
            <a:ext cx="8534400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6200" b="1" dirty="0">
                <a:solidFill>
                  <a:prstClr val="white"/>
                </a:solidFill>
                <a:latin typeface="Arial Rounded MT Bold" pitchFamily="34" charset="0"/>
              </a:rPr>
              <a:t>Single Round #1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3953698"/>
              </p:ext>
            </p:extLst>
          </p:nvPr>
        </p:nvGraphicFramePr>
        <p:xfrm>
          <a:off x="419100" y="2057399"/>
          <a:ext cx="8305800" cy="41910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52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2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97000">
                <a:tc>
                  <a:txBody>
                    <a:bodyPr/>
                    <a:lstStyle/>
                    <a:p>
                      <a:pPr algn="ctr"/>
                      <a:r>
                        <a:rPr lang="en-US" sz="5500" b="1" dirty="0">
                          <a:solidFill>
                            <a:schemeClr val="bg1"/>
                          </a:solidFill>
                        </a:rPr>
                        <a:t>Answer #1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55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Answer #4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97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55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Answer #2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55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Answer #5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7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55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Answer #3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4660901" y="4800600"/>
            <a:ext cx="1066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38800" y="4800600"/>
            <a:ext cx="1066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29400" y="4800600"/>
            <a:ext cx="914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737100" y="4965700"/>
            <a:ext cx="762000" cy="152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575300" y="4965700"/>
            <a:ext cx="990600" cy="1600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629400" y="5003800"/>
            <a:ext cx="838200" cy="152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6200" y="914400"/>
            <a:ext cx="3657600" cy="1219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536701" y="901700"/>
            <a:ext cx="3657600" cy="1219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429000" y="914400"/>
            <a:ext cx="3657600" cy="1219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572000" y="901700"/>
            <a:ext cx="3657600" cy="1219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499100" y="863600"/>
            <a:ext cx="3657600" cy="1219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1631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04800" y="15319"/>
            <a:ext cx="8534400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6200" b="1" dirty="0">
                <a:solidFill>
                  <a:prstClr val="white"/>
                </a:solidFill>
                <a:latin typeface="Arial Rounded MT Bold" pitchFamily="34" charset="0"/>
              </a:rPr>
              <a:t>Single Round #2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3953698"/>
              </p:ext>
            </p:extLst>
          </p:nvPr>
        </p:nvGraphicFramePr>
        <p:xfrm>
          <a:off x="419100" y="2057399"/>
          <a:ext cx="8305800" cy="41910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52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2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97000">
                <a:tc>
                  <a:txBody>
                    <a:bodyPr/>
                    <a:lstStyle/>
                    <a:p>
                      <a:pPr algn="ctr"/>
                      <a:r>
                        <a:rPr lang="en-US" sz="5500" b="1" dirty="0">
                          <a:solidFill>
                            <a:schemeClr val="bg1"/>
                          </a:solidFill>
                        </a:rPr>
                        <a:t>Answer #1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55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Answer #4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97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55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Answer #2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55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Answer #5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7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55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Answer #3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4660901" y="4800600"/>
            <a:ext cx="1066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38800" y="4800600"/>
            <a:ext cx="1066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29400" y="4800600"/>
            <a:ext cx="914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737100" y="4965700"/>
            <a:ext cx="762000" cy="152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575300" y="4965700"/>
            <a:ext cx="990600" cy="1600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629400" y="5003800"/>
            <a:ext cx="838200" cy="152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6200" y="914400"/>
            <a:ext cx="3657600" cy="1219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536701" y="901700"/>
            <a:ext cx="3657600" cy="1219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429000" y="914400"/>
            <a:ext cx="3657600" cy="1219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572000" y="901700"/>
            <a:ext cx="3657600" cy="1219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499100" y="863600"/>
            <a:ext cx="3657600" cy="1219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1631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04800" y="15319"/>
            <a:ext cx="8534400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6200" b="1" dirty="0">
                <a:solidFill>
                  <a:prstClr val="white"/>
                </a:solidFill>
                <a:latin typeface="Arial Rounded MT Bold" pitchFamily="34" charset="0"/>
              </a:rPr>
              <a:t>Double Round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3953698"/>
              </p:ext>
            </p:extLst>
          </p:nvPr>
        </p:nvGraphicFramePr>
        <p:xfrm>
          <a:off x="419100" y="2057399"/>
          <a:ext cx="8305800" cy="41910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52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2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97000">
                <a:tc>
                  <a:txBody>
                    <a:bodyPr/>
                    <a:lstStyle/>
                    <a:p>
                      <a:pPr algn="ctr"/>
                      <a:r>
                        <a:rPr lang="en-US" sz="5500" b="1" dirty="0">
                          <a:solidFill>
                            <a:schemeClr val="bg1"/>
                          </a:solidFill>
                        </a:rPr>
                        <a:t>Answer #1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55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Answer #4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97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55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Answer #2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55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Answer #5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7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55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Answer #3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4660901" y="4800600"/>
            <a:ext cx="1066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38800" y="4800600"/>
            <a:ext cx="1066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29400" y="4800600"/>
            <a:ext cx="914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737100" y="4965700"/>
            <a:ext cx="762000" cy="152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575300" y="4965700"/>
            <a:ext cx="990600" cy="1600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629400" y="5003800"/>
            <a:ext cx="838200" cy="152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6200" y="914400"/>
            <a:ext cx="3657600" cy="1219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536701" y="901700"/>
            <a:ext cx="3657600" cy="1219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429000" y="914400"/>
            <a:ext cx="3657600" cy="1219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572000" y="901700"/>
            <a:ext cx="3657600" cy="1219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499100" y="863600"/>
            <a:ext cx="3657600" cy="1219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1631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04800" y="15319"/>
            <a:ext cx="8534400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6200" b="1" dirty="0">
                <a:solidFill>
                  <a:prstClr val="white"/>
                </a:solidFill>
                <a:latin typeface="Arial Rounded MT Bold" pitchFamily="34" charset="0"/>
              </a:rPr>
              <a:t>Triple Round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8164307"/>
              </p:ext>
            </p:extLst>
          </p:nvPr>
        </p:nvGraphicFramePr>
        <p:xfrm>
          <a:off x="419100" y="2057399"/>
          <a:ext cx="8305800" cy="41910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52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2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97000">
                <a:tc>
                  <a:txBody>
                    <a:bodyPr/>
                    <a:lstStyle/>
                    <a:p>
                      <a:pPr algn="ctr"/>
                      <a:r>
                        <a:rPr lang="en-US" sz="5500" b="1" dirty="0">
                          <a:solidFill>
                            <a:schemeClr val="bg1"/>
                          </a:solidFill>
                        </a:rPr>
                        <a:t>Answer #1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55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Answer #4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97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55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Answer #2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55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Answer #5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7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55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Answer #3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4660901" y="4800600"/>
            <a:ext cx="1066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38800" y="4800600"/>
            <a:ext cx="1066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29400" y="4800600"/>
            <a:ext cx="914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737100" y="4965700"/>
            <a:ext cx="762000" cy="152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575300" y="4965700"/>
            <a:ext cx="990600" cy="1600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629400" y="5003800"/>
            <a:ext cx="838200" cy="152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6200" y="914400"/>
            <a:ext cx="3657600" cy="1219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536701" y="901700"/>
            <a:ext cx="3657600" cy="1219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429000" y="914400"/>
            <a:ext cx="3657600" cy="1219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572000" y="901700"/>
            <a:ext cx="3657600" cy="1219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499100" y="863600"/>
            <a:ext cx="3657600" cy="1219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2472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1" y="2426017"/>
            <a:ext cx="868680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0" marR="0" lvl="0" indent="-6286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itchFamily="34" charset="0"/>
                <a:ea typeface="+mn-ea"/>
                <a:cs typeface="+mn-cs"/>
              </a:rPr>
              <a:t>Fill in your questions, answers, and point values.</a:t>
            </a:r>
          </a:p>
          <a:p>
            <a:pPr marL="628650" indent="-628650">
              <a:spcAft>
                <a:spcPts val="1200"/>
              </a:spcAft>
              <a:buFont typeface="Wingdings" pitchFamily="2" charset="2"/>
              <a:buChar char="ü"/>
            </a:pPr>
            <a:r>
              <a:rPr lang="en-US" sz="2800" dirty="0">
                <a:solidFill>
                  <a:prstClr val="black"/>
                </a:solidFill>
                <a:latin typeface="Lucida Sans" pitchFamily="34" charset="0"/>
              </a:rPr>
              <a:t>Print a copy of the slide so you can know where the answers are.</a:t>
            </a:r>
          </a:p>
          <a:p>
            <a:pPr marL="628650" marR="0" lvl="0" indent="-6286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itchFamily="34" charset="0"/>
                <a:ea typeface="+mn-ea"/>
                <a:cs typeface="+mn-cs"/>
              </a:rPr>
              <a:t>To the right of the question slide, there are 36 overlapping white boxes. Move each box over one of the answer boxes.</a:t>
            </a:r>
          </a:p>
          <a:p>
            <a:pPr marL="628650" marR="0" lvl="0" indent="-6286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itchFamily="34" charset="0"/>
                <a:ea typeface="+mn-ea"/>
                <a:cs typeface="+mn-cs"/>
              </a:rPr>
              <a:t>When you are playing, click on the blank </a:t>
            </a:r>
            <a:r>
              <a:rPr lang="en-US" sz="2800" dirty="0">
                <a:solidFill>
                  <a:prstClr val="black"/>
                </a:solidFill>
                <a:latin typeface="Lucida Sans" pitchFamily="34" charset="0"/>
              </a:rPr>
              <a:t>white boxes to reveal the answer.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801" cy="1252728"/>
          </a:xfrm>
        </p:spPr>
        <p:txBody>
          <a:bodyPr>
            <a:noAutofit/>
          </a:bodyPr>
          <a:lstStyle/>
          <a:p>
            <a:r>
              <a:rPr lang="en-US" sz="6600" b="1" dirty="0">
                <a:solidFill>
                  <a:schemeClr val="tx1"/>
                </a:solidFill>
                <a:latin typeface="Lucida Sans" pitchFamily="34" charset="0"/>
              </a:rPr>
              <a:t>Fast Money Set-Up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69480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908" y="2438400"/>
            <a:ext cx="891540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8463" marR="0" lvl="0" indent="-398463" algn="l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itchFamily="34" charset="0"/>
              </a:rPr>
              <a:t> The winning team picks 2 players</a:t>
            </a:r>
          </a:p>
          <a:p>
            <a:pPr marL="484188" marR="0" lvl="0" indent="-484188" algn="l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en-US" sz="2900" dirty="0">
                <a:solidFill>
                  <a:prstClr val="black"/>
                </a:solidFill>
                <a:latin typeface="Lucida Sans" pitchFamily="34" charset="0"/>
              </a:rPr>
              <a:t>First</a:t>
            </a: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itchFamily="34" charset="0"/>
              </a:rPr>
              <a:t> player answers; second leaves the room</a:t>
            </a:r>
          </a:p>
          <a:p>
            <a:pPr marL="473075" marR="0" lvl="0" indent="-473075" algn="l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en-US" sz="2900" dirty="0">
                <a:solidFill>
                  <a:prstClr val="black"/>
                </a:solidFill>
                <a:latin typeface="Lucida Sans" pitchFamily="34" charset="0"/>
              </a:rPr>
              <a:t>Players turn their back to the board when answering</a:t>
            </a: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" pitchFamily="34" charset="0"/>
            </a:endParaRPr>
          </a:p>
          <a:p>
            <a:pPr marL="398463" marR="0" lvl="0" indent="-398463" algn="l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itchFamily="34" charset="0"/>
              </a:rPr>
              <a:t> First player</a:t>
            </a:r>
            <a:r>
              <a:rPr kumimoji="0" lang="en-US" sz="29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itchFamily="34" charset="0"/>
              </a:rPr>
              <a:t> has </a:t>
            </a: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itchFamily="34" charset="0"/>
              </a:rPr>
              <a:t>20 seconds to answer 5 questions</a:t>
            </a:r>
          </a:p>
          <a:p>
            <a:pPr marL="398463" marR="0" lvl="0" indent="-398463" algn="l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itchFamily="34" charset="0"/>
              </a:rPr>
              <a:t> Second player</a:t>
            </a:r>
            <a:r>
              <a:rPr kumimoji="0" lang="en-US" sz="29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itchFamily="34" charset="0"/>
              </a:rPr>
              <a:t> </a:t>
            </a: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itchFamily="34" charset="0"/>
              </a:rPr>
              <a:t>has 25 seconds</a:t>
            </a:r>
          </a:p>
          <a:p>
            <a:pPr marL="398463" marR="0" lvl="0" indent="-398463" algn="l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itchFamily="34" charset="0"/>
              </a:rPr>
              <a:t> Need at least 200 points to win!</a:t>
            </a: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801" cy="1252728"/>
          </a:xfrm>
        </p:spPr>
        <p:txBody>
          <a:bodyPr>
            <a:noAutofit/>
          </a:bodyPr>
          <a:lstStyle/>
          <a:p>
            <a:r>
              <a:rPr lang="en-US" sz="9800" b="1" dirty="0">
                <a:solidFill>
                  <a:schemeClr val="tx1"/>
                </a:solidFill>
                <a:latin typeface="Lucida Sans" pitchFamily="34" charset="0"/>
              </a:rPr>
              <a:t> Rules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7545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7532890"/>
              </p:ext>
            </p:extLst>
          </p:nvPr>
        </p:nvGraphicFramePr>
        <p:xfrm>
          <a:off x="381000" y="266700"/>
          <a:ext cx="8382000" cy="632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1057192773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235582137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3467762745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165877998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3243131935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112578556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29020125"/>
                    </a:ext>
                  </a:extLst>
                </a:gridCol>
              </a:tblGrid>
              <a:tr h="126492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Question #1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Answer 1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Pt value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Answer 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Pt value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Answer 3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Pt value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Answer 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Pt value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Answer 5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Pt value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Answer 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Pt value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230297"/>
                  </a:ext>
                </a:extLst>
              </a:tr>
              <a:tr h="1264920"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Question #2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Answer 1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Pt value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Answer 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Pt value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Answer 3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Pt value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Answer 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Pt value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Answer 5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Pt value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Answer 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Pt value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5012135"/>
                  </a:ext>
                </a:extLst>
              </a:tr>
              <a:tr h="1264920"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Question #3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Answer 1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Pt value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Answer 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Pt value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Answer 3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Pt value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Answer 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Pt value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Answer 5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Pt value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Answer 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Pt value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8831457"/>
                  </a:ext>
                </a:extLst>
              </a:tr>
              <a:tr h="1264920"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Question #4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Answer 1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Pt value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Answer 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Pt value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Answer 3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Pt value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Answer 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Pt value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Answer 5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Pt value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Answer 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Pt value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6214784"/>
                  </a:ext>
                </a:extLst>
              </a:tr>
              <a:tr h="1264920"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Question #5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Answer 1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Pt value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Answer 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Pt value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Answer 3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Pt value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Answer 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Pt value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Answer 5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Pt value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Answer 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Pt value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413328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55E8F3A9-A99E-404B-AD9D-772C0469265B}"/>
              </a:ext>
            </a:extLst>
          </p:cNvPr>
          <p:cNvSpPr/>
          <p:nvPr/>
        </p:nvSpPr>
        <p:spPr>
          <a:xfrm>
            <a:off x="8839200" y="1066800"/>
            <a:ext cx="9144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94FA139-4B82-4DCF-AA62-28780EE8FC89}"/>
              </a:ext>
            </a:extLst>
          </p:cNvPr>
          <p:cNvSpPr/>
          <p:nvPr/>
        </p:nvSpPr>
        <p:spPr>
          <a:xfrm>
            <a:off x="8797963" y="2320515"/>
            <a:ext cx="9144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B6B2EA6-D6A5-46E6-A979-DE83AB655663}"/>
              </a:ext>
            </a:extLst>
          </p:cNvPr>
          <p:cNvSpPr/>
          <p:nvPr/>
        </p:nvSpPr>
        <p:spPr>
          <a:xfrm>
            <a:off x="9015805" y="1219200"/>
            <a:ext cx="9144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330302F-6FD2-4678-AAAC-5230FEE55F28}"/>
              </a:ext>
            </a:extLst>
          </p:cNvPr>
          <p:cNvSpPr/>
          <p:nvPr/>
        </p:nvSpPr>
        <p:spPr>
          <a:xfrm>
            <a:off x="9168205" y="1371600"/>
            <a:ext cx="9144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432B874-7F8A-49D9-BF11-7ED380773848}"/>
              </a:ext>
            </a:extLst>
          </p:cNvPr>
          <p:cNvSpPr/>
          <p:nvPr/>
        </p:nvSpPr>
        <p:spPr>
          <a:xfrm>
            <a:off x="9320605" y="1524000"/>
            <a:ext cx="9144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AA42CE2-C835-4EDA-AC6A-5ABC5B8CE7C3}"/>
              </a:ext>
            </a:extLst>
          </p:cNvPr>
          <p:cNvSpPr/>
          <p:nvPr/>
        </p:nvSpPr>
        <p:spPr>
          <a:xfrm>
            <a:off x="9473005" y="1676400"/>
            <a:ext cx="9144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8A52644-4AC5-49DE-BF32-E889E2510782}"/>
              </a:ext>
            </a:extLst>
          </p:cNvPr>
          <p:cNvSpPr/>
          <p:nvPr/>
        </p:nvSpPr>
        <p:spPr>
          <a:xfrm>
            <a:off x="9625405" y="1828800"/>
            <a:ext cx="9144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4134269-6A40-420F-B06D-ED638C3008BD}"/>
              </a:ext>
            </a:extLst>
          </p:cNvPr>
          <p:cNvSpPr/>
          <p:nvPr/>
        </p:nvSpPr>
        <p:spPr>
          <a:xfrm>
            <a:off x="9777805" y="1981200"/>
            <a:ext cx="9144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540A401-4179-4C53-AA00-A4465FBE68D7}"/>
              </a:ext>
            </a:extLst>
          </p:cNvPr>
          <p:cNvSpPr/>
          <p:nvPr/>
        </p:nvSpPr>
        <p:spPr>
          <a:xfrm>
            <a:off x="9930205" y="2133600"/>
            <a:ext cx="9144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7330D6D-17B7-4F2C-8599-C993E4AC0528}"/>
              </a:ext>
            </a:extLst>
          </p:cNvPr>
          <p:cNvSpPr/>
          <p:nvPr/>
        </p:nvSpPr>
        <p:spPr>
          <a:xfrm>
            <a:off x="10082605" y="2286000"/>
            <a:ext cx="9144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A02D507-E710-40FB-BEFD-97087075FFAC}"/>
              </a:ext>
            </a:extLst>
          </p:cNvPr>
          <p:cNvSpPr/>
          <p:nvPr/>
        </p:nvSpPr>
        <p:spPr>
          <a:xfrm>
            <a:off x="10235005" y="2438400"/>
            <a:ext cx="9144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C7A0B5B-3138-4A9B-B50E-37EE974A2032}"/>
              </a:ext>
            </a:extLst>
          </p:cNvPr>
          <p:cNvSpPr/>
          <p:nvPr/>
        </p:nvSpPr>
        <p:spPr>
          <a:xfrm>
            <a:off x="10387405" y="2590800"/>
            <a:ext cx="9144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AB51E36-5666-45E0-8AD4-B367575AFEAD}"/>
              </a:ext>
            </a:extLst>
          </p:cNvPr>
          <p:cNvSpPr/>
          <p:nvPr/>
        </p:nvSpPr>
        <p:spPr>
          <a:xfrm>
            <a:off x="8950363" y="2472915"/>
            <a:ext cx="9144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245BCFC-6B4E-49A3-9B90-54D4A393BCA4}"/>
              </a:ext>
            </a:extLst>
          </p:cNvPr>
          <p:cNvSpPr/>
          <p:nvPr/>
        </p:nvSpPr>
        <p:spPr>
          <a:xfrm>
            <a:off x="9102763" y="2625315"/>
            <a:ext cx="9144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61E6567-9064-427C-AB88-D01272C9B8B7}"/>
              </a:ext>
            </a:extLst>
          </p:cNvPr>
          <p:cNvSpPr/>
          <p:nvPr/>
        </p:nvSpPr>
        <p:spPr>
          <a:xfrm>
            <a:off x="9255163" y="2777715"/>
            <a:ext cx="9144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B910380-AC59-4542-863F-FF4F279FA5A4}"/>
              </a:ext>
            </a:extLst>
          </p:cNvPr>
          <p:cNvSpPr/>
          <p:nvPr/>
        </p:nvSpPr>
        <p:spPr>
          <a:xfrm>
            <a:off x="9407563" y="2930115"/>
            <a:ext cx="9144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7770095-8F85-42CB-B467-037B4F3977E7}"/>
              </a:ext>
            </a:extLst>
          </p:cNvPr>
          <p:cNvSpPr/>
          <p:nvPr/>
        </p:nvSpPr>
        <p:spPr>
          <a:xfrm>
            <a:off x="9559963" y="3082515"/>
            <a:ext cx="9144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DD7B8706-584E-48B1-9812-F97D49CA8088}"/>
              </a:ext>
            </a:extLst>
          </p:cNvPr>
          <p:cNvSpPr/>
          <p:nvPr/>
        </p:nvSpPr>
        <p:spPr>
          <a:xfrm>
            <a:off x="9712363" y="3234915"/>
            <a:ext cx="9144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CFFC0DF-1496-4237-8F4B-681A85504124}"/>
              </a:ext>
            </a:extLst>
          </p:cNvPr>
          <p:cNvSpPr/>
          <p:nvPr/>
        </p:nvSpPr>
        <p:spPr>
          <a:xfrm>
            <a:off x="9864763" y="3387315"/>
            <a:ext cx="9144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F753684-8A16-4053-AB4E-2609F853FCFB}"/>
              </a:ext>
            </a:extLst>
          </p:cNvPr>
          <p:cNvSpPr/>
          <p:nvPr/>
        </p:nvSpPr>
        <p:spPr>
          <a:xfrm>
            <a:off x="10017163" y="3539715"/>
            <a:ext cx="9144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5BCC4E3D-CD0B-4857-BC16-09C99B74A003}"/>
              </a:ext>
            </a:extLst>
          </p:cNvPr>
          <p:cNvSpPr/>
          <p:nvPr/>
        </p:nvSpPr>
        <p:spPr>
          <a:xfrm>
            <a:off x="10169563" y="3692115"/>
            <a:ext cx="9144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593EBFC0-E11A-4F3F-9899-4761A1DACBCD}"/>
              </a:ext>
            </a:extLst>
          </p:cNvPr>
          <p:cNvSpPr/>
          <p:nvPr/>
        </p:nvSpPr>
        <p:spPr>
          <a:xfrm>
            <a:off x="10321963" y="3844515"/>
            <a:ext cx="9144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65FC907-798D-4FA2-9D9C-0511FB4E4D8B}"/>
              </a:ext>
            </a:extLst>
          </p:cNvPr>
          <p:cNvSpPr/>
          <p:nvPr/>
        </p:nvSpPr>
        <p:spPr>
          <a:xfrm>
            <a:off x="10474363" y="3996915"/>
            <a:ext cx="9144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A9776F02-C6BD-4BBA-8912-99C07C4C1D4A}"/>
              </a:ext>
            </a:extLst>
          </p:cNvPr>
          <p:cNvSpPr/>
          <p:nvPr/>
        </p:nvSpPr>
        <p:spPr>
          <a:xfrm>
            <a:off x="8797963" y="4133179"/>
            <a:ext cx="9144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241812D4-4FD5-4AC4-B99E-3EF4F0675940}"/>
              </a:ext>
            </a:extLst>
          </p:cNvPr>
          <p:cNvSpPr/>
          <p:nvPr/>
        </p:nvSpPr>
        <p:spPr>
          <a:xfrm>
            <a:off x="9067800" y="4397191"/>
            <a:ext cx="9144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2B771E90-D212-46A5-87AD-92397F53C272}"/>
              </a:ext>
            </a:extLst>
          </p:cNvPr>
          <p:cNvSpPr/>
          <p:nvPr/>
        </p:nvSpPr>
        <p:spPr>
          <a:xfrm>
            <a:off x="9204960" y="4549591"/>
            <a:ext cx="9144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1BF535D0-4946-4895-9626-72606D270995}"/>
              </a:ext>
            </a:extLst>
          </p:cNvPr>
          <p:cNvSpPr/>
          <p:nvPr/>
        </p:nvSpPr>
        <p:spPr>
          <a:xfrm>
            <a:off x="9532172" y="4758915"/>
            <a:ext cx="9144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8D303834-4F2E-4A0D-9EA9-D94B7BC9F857}"/>
              </a:ext>
            </a:extLst>
          </p:cNvPr>
          <p:cNvSpPr/>
          <p:nvPr/>
        </p:nvSpPr>
        <p:spPr>
          <a:xfrm>
            <a:off x="9723121" y="4828392"/>
            <a:ext cx="9144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4D46232-795B-4672-BD1F-7DDF7D0705D3}"/>
              </a:ext>
            </a:extLst>
          </p:cNvPr>
          <p:cNvSpPr/>
          <p:nvPr/>
        </p:nvSpPr>
        <p:spPr>
          <a:xfrm>
            <a:off x="10082605" y="4945830"/>
            <a:ext cx="9144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607AB46-14DC-4A2C-9E46-BFD11987D262}"/>
              </a:ext>
            </a:extLst>
          </p:cNvPr>
          <p:cNvSpPr/>
          <p:nvPr/>
        </p:nvSpPr>
        <p:spPr>
          <a:xfrm>
            <a:off x="10280726" y="5206480"/>
            <a:ext cx="9144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9521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</p:childTnLst>
        </p:cTn>
      </p:par>
    </p:tnLst>
    <p:bldLst>
      <p:bldP spid="3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d87786715bb7f1c7a358c1a684be96fd391332"/>
  <p:tag name="ISPRING_RESOURCE_PATHS_HASH_2" val="dab8a41d36726fcad8942bcde423491c77bd8dd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961</TotalTime>
  <Words>474</Words>
  <Application>Microsoft Office PowerPoint</Application>
  <PresentationFormat>On-screen Show (4:3)</PresentationFormat>
  <Paragraphs>129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Arial Rounded MT Bold</vt:lpstr>
      <vt:lpstr>Calibri</vt:lpstr>
      <vt:lpstr>Candara</vt:lpstr>
      <vt:lpstr>Lucida Sans</vt:lpstr>
      <vt:lpstr>Symbol</vt:lpstr>
      <vt:lpstr>Wingdings</vt:lpstr>
      <vt:lpstr>1_Waveform</vt:lpstr>
      <vt:lpstr>9_Office Theme</vt:lpstr>
      <vt:lpstr>Main Game Set-Up</vt:lpstr>
      <vt:lpstr>PowerPoint Presentation</vt:lpstr>
      <vt:lpstr> Rules</vt:lpstr>
      <vt:lpstr>PowerPoint Presentation</vt:lpstr>
      <vt:lpstr>PowerPoint Presentation</vt:lpstr>
      <vt:lpstr>PowerPoint Presentation</vt:lpstr>
      <vt:lpstr>PowerPoint Presentation</vt:lpstr>
      <vt:lpstr>Fast Money Set-Up</vt:lpstr>
      <vt:lpstr> Rules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Hero’s Journey</dc:title>
  <dc:creator>ciannicelli</dc:creator>
  <cp:lastModifiedBy>Iannicelli, Christine</cp:lastModifiedBy>
  <cp:revision>205</cp:revision>
  <dcterms:created xsi:type="dcterms:W3CDTF">2013-08-12T19:00:58Z</dcterms:created>
  <dcterms:modified xsi:type="dcterms:W3CDTF">2018-05-07T18:45:16Z</dcterms:modified>
</cp:coreProperties>
</file>