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</p:sldMasterIdLst>
  <p:notesMasterIdLst>
    <p:notesMasterId r:id="rId10"/>
  </p:notesMasterIdLst>
  <p:handoutMasterIdLst>
    <p:handoutMasterId r:id="rId11"/>
  </p:handoutMasterIdLst>
  <p:sldIdLst>
    <p:sldId id="280" r:id="rId2"/>
    <p:sldId id="281" r:id="rId3"/>
    <p:sldId id="264" r:id="rId4"/>
    <p:sldId id="282" r:id="rId5"/>
    <p:sldId id="284" r:id="rId6"/>
    <p:sldId id="288" r:id="rId7"/>
    <p:sldId id="290" r:id="rId8"/>
    <p:sldId id="291" r:id="rId9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haw, Alexis (ITD)" initials="SA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D1612F"/>
    <a:srgbClr val="FFFF00"/>
    <a:srgbClr val="FFFF99"/>
    <a:srgbClr val="FFFF6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85" autoAdjust="0"/>
    <p:restoredTop sz="93964" autoAdjust="0"/>
  </p:normalViewPr>
  <p:slideViewPr>
    <p:cSldViewPr>
      <p:cViewPr varScale="1">
        <p:scale>
          <a:sx n="102" d="100"/>
          <a:sy n="102" d="100"/>
        </p:scale>
        <p:origin x="-108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57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-3150" y="-78"/>
      </p:cViewPr>
      <p:guideLst>
        <p:guide orient="horz" pos="2928"/>
        <p:guide pos="216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8102" y="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967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8102" y="8829967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5C6EEB3D-4F78-42E8-AE48-8A20427A48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92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B6518B5-0F19-477F-96DC-82AC8082B27D}" type="datetimeFigureOut">
              <a:rPr lang="en-US"/>
              <a:pPr>
                <a:defRPr/>
              </a:pPr>
              <a:t>6/20/2012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n-AU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AU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8BBC666-9270-403C-B719-9B1D975651C2}" type="slidenum">
              <a:rPr lang="en-AU"/>
              <a:pPr>
                <a:defRPr/>
              </a:pPr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457094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51122" indent="-28889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55573" indent="-23111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17802" indent="-23111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80031" indent="-23111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BBFE8A-03AD-46F8-8138-DCB1E27E9B00}" type="slidenum">
              <a:rPr lang="en-US" smtClean="0"/>
              <a:pPr eaLnBrk="1" hangingPunct="1"/>
              <a:t>1</a:t>
            </a:fld>
            <a:endParaRPr lang="en-US" dirty="0" smtClean="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  <a:buAutoNum type="arabicParenR"/>
            </a:pPr>
            <a:r>
              <a:rPr lang="en-US" sz="2800" dirty="0" smtClean="0">
                <a:cs typeface="Arial" charset="0"/>
              </a:rPr>
              <a:t>Select 10 volunteers</a:t>
            </a:r>
          </a:p>
          <a:p>
            <a:pPr marL="228600" indent="-228600" eaLnBrk="1" hangingPunct="1">
              <a:spcBef>
                <a:spcPct val="0"/>
              </a:spcBef>
              <a:buAutoNum type="arabicParenR"/>
            </a:pPr>
            <a:r>
              <a:rPr lang="en-US" sz="2800" baseline="0" dirty="0" smtClean="0">
                <a:cs typeface="Arial" charset="0"/>
              </a:rPr>
              <a:t>Organize Teams – count off </a:t>
            </a:r>
          </a:p>
          <a:p>
            <a:pPr marL="228600" indent="-228600" eaLnBrk="1" hangingPunct="1">
              <a:spcBef>
                <a:spcPct val="0"/>
              </a:spcBef>
              <a:buAutoNum type="arabicParenR"/>
            </a:pPr>
            <a:r>
              <a:rPr lang="en-US" sz="2800" baseline="0" dirty="0" smtClean="0">
                <a:cs typeface="Arial" charset="0"/>
              </a:rPr>
              <a:t>Coin Toss – Tim Larkin </a:t>
            </a:r>
          </a:p>
          <a:p>
            <a:pPr marL="228600" indent="-228600" eaLnBrk="1" hangingPunct="1">
              <a:spcBef>
                <a:spcPct val="0"/>
              </a:spcBef>
              <a:buAutoNum type="arabicParenR"/>
            </a:pPr>
            <a:r>
              <a:rPr lang="en-US" sz="2800" dirty="0" smtClean="0">
                <a:cs typeface="Arial" charset="0"/>
              </a:rPr>
              <a:t>Play Game!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eaLnBrk="1" hangingPunct="1">
              <a:spcBef>
                <a:spcPct val="0"/>
              </a:spcBef>
              <a:buNone/>
            </a:pPr>
            <a:r>
              <a:rPr lang="en-US" sz="2800" dirty="0" smtClean="0">
                <a:cs typeface="Arial" charset="0"/>
              </a:rPr>
              <a:t>Rules of Game:</a:t>
            </a:r>
            <a:r>
              <a:rPr lang="en-US" sz="2800" baseline="0" dirty="0" smtClean="0">
                <a:cs typeface="Arial" charset="0"/>
              </a:rPr>
              <a:t> </a:t>
            </a:r>
          </a:p>
          <a:p>
            <a:pPr marL="685800" lvl="1" indent="-228600"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sz="2800" baseline="0" dirty="0" smtClean="0">
                <a:cs typeface="Arial" charset="0"/>
              </a:rPr>
              <a:t>First team picks a category (1-5)</a:t>
            </a:r>
          </a:p>
          <a:p>
            <a:pPr marL="685800" lvl="1" indent="-228600"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sz="2800" baseline="0" dirty="0" smtClean="0">
                <a:cs typeface="Arial" charset="0"/>
              </a:rPr>
              <a:t>Must correctly guess survey response before missing 3 </a:t>
            </a:r>
          </a:p>
          <a:p>
            <a:pPr marL="685800" lvl="1" indent="-228600"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sz="2800" baseline="0" dirty="0" smtClean="0">
                <a:cs typeface="Arial" charset="0"/>
              </a:rPr>
              <a:t>Once they miss 3 responses Second Team gets one chance to guess a correct response </a:t>
            </a:r>
          </a:p>
          <a:p>
            <a:pPr marL="685800" lvl="1" indent="-228600"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sz="2800" baseline="0" dirty="0" smtClean="0">
                <a:cs typeface="Arial" charset="0"/>
              </a:rPr>
              <a:t>If Second Team guesses correctly they get their point PLUS the other team’s points for that round </a:t>
            </a:r>
          </a:p>
          <a:p>
            <a:pPr marL="685800" lvl="1" indent="-228600"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sz="2800" baseline="0" smtClean="0">
                <a:cs typeface="Arial" charset="0"/>
              </a:rPr>
              <a:t>Winner </a:t>
            </a:r>
            <a:r>
              <a:rPr lang="en-US" sz="2800" baseline="0" dirty="0" smtClean="0">
                <a:cs typeface="Arial" charset="0"/>
              </a:rPr>
              <a:t>is the team with the highest score after 5 rounds</a:t>
            </a:r>
          </a:p>
          <a:p>
            <a:pPr marL="685800" lvl="1" indent="-228600"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sz="2800" baseline="0" dirty="0" smtClean="0">
                <a:cs typeface="Arial" charset="0"/>
              </a:rPr>
              <a:t>In case of tie: Bonus Round is played – teams must ring bell first to answer question AFTER I read it allow</a:t>
            </a:r>
          </a:p>
          <a:p>
            <a:pPr marL="228600" indent="-228600" eaLnBrk="1" hangingPunct="1">
              <a:spcBef>
                <a:spcPct val="0"/>
              </a:spcBef>
              <a:buAutoNum type="arabicParenR"/>
            </a:pPr>
            <a:endParaRPr lang="en-US" sz="2800" baseline="0" dirty="0" smtClean="0"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BBC666-9270-403C-B719-9B1D975651C2}" type="slidenum">
              <a:rPr lang="en-AU" smtClean="0"/>
              <a:pPr>
                <a:defRPr/>
              </a:pPr>
              <a:t>2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7637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sz="4000" dirty="0" smtClean="0"/>
              <a:t>Based on a the SURVEY: Silence Fails, by David </a:t>
            </a:r>
            <a:r>
              <a:rPr lang="en-US" sz="4000" dirty="0" err="1" smtClean="0"/>
              <a:t>Maxfield</a:t>
            </a:r>
            <a:r>
              <a:rPr lang="en-US" sz="4000" dirty="0" smtClean="0"/>
              <a:t>, for The </a:t>
            </a:r>
            <a:r>
              <a:rPr lang="en-US" sz="4000" dirty="0" err="1" smtClean="0"/>
              <a:t>Concours</a:t>
            </a:r>
            <a:r>
              <a:rPr lang="en-US" sz="4000" dirty="0" smtClean="0"/>
              <a:t> Group conducted in 2006,</a:t>
            </a:r>
            <a:r>
              <a:rPr lang="en-US" sz="4000" baseline="0" dirty="0" smtClean="0"/>
              <a:t> what are the </a:t>
            </a:r>
            <a:r>
              <a:rPr lang="en-US" sz="4000" b="1" baseline="0" dirty="0" smtClean="0"/>
              <a:t>top 4 Reasons for Project Failures? </a:t>
            </a:r>
            <a:endParaRPr lang="en-US" sz="4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BBC666-9270-403C-B719-9B1D975651C2}" type="slidenum">
              <a:rPr lang="en-AU" smtClean="0"/>
              <a:pPr>
                <a:defRPr/>
              </a:pPr>
              <a:t>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91849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000" dirty="0" smtClean="0"/>
              <a:t>Based on the NESN SURVEY</a:t>
            </a:r>
            <a:r>
              <a:rPr lang="en-US" sz="4000" baseline="0" dirty="0" smtClean="0"/>
              <a:t> </a:t>
            </a:r>
            <a:r>
              <a:rPr lang="en-US" sz="4000" dirty="0" smtClean="0"/>
              <a:t>conducted last</a:t>
            </a:r>
            <a:r>
              <a:rPr lang="en-US" sz="4000" baseline="0" dirty="0" smtClean="0"/>
              <a:t> year, what are the </a:t>
            </a:r>
            <a:r>
              <a:rPr lang="en-US" sz="4000" b="1" baseline="0" dirty="0" smtClean="0"/>
              <a:t>top 8 </a:t>
            </a:r>
            <a:r>
              <a:rPr lang="en-US" sz="4000" b="1" dirty="0" smtClean="0"/>
              <a:t>Greatest Boston Sports Moments</a:t>
            </a:r>
            <a:r>
              <a:rPr lang="en-US" sz="4000" dirty="0" smtClean="0"/>
              <a:t>?</a:t>
            </a:r>
            <a:r>
              <a:rPr lang="en-US" sz="4000" baseline="0" dirty="0" smtClean="0"/>
              <a:t> 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BBC666-9270-403C-B719-9B1D975651C2}" type="slidenum">
              <a:rPr lang="en-AU" smtClean="0"/>
              <a:pPr>
                <a:defRPr/>
              </a:pPr>
              <a:t>4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198772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4000" dirty="0" smtClean="0"/>
              <a:t>Based on the SURVEY: Examining Critical Success Factors for IT Projects by Michael J. Doherty, for the Walden and Marian Universities</a:t>
            </a:r>
            <a:r>
              <a:rPr lang="en-US" sz="4000" baseline="0" dirty="0" smtClean="0"/>
              <a:t> in </a:t>
            </a:r>
            <a:r>
              <a:rPr lang="en-US" sz="4000" dirty="0" smtClean="0"/>
              <a:t>2011,</a:t>
            </a:r>
            <a:r>
              <a:rPr lang="en-US" sz="4000" baseline="0" dirty="0" smtClean="0"/>
              <a:t> </a:t>
            </a:r>
          </a:p>
          <a:p>
            <a:r>
              <a:rPr lang="en-US" sz="4000" baseline="0" dirty="0" smtClean="0"/>
              <a:t>what are the </a:t>
            </a:r>
            <a:r>
              <a:rPr lang="en-US" sz="4000" b="1" baseline="0" dirty="0" smtClean="0"/>
              <a:t>top 8 Most Critical Project Success Factors?</a:t>
            </a:r>
            <a:endParaRPr lang="en-US" sz="4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BBC666-9270-403C-B719-9B1D975651C2}" type="slidenum">
              <a:rPr lang="en-AU" smtClean="0"/>
              <a:pPr>
                <a:defRPr/>
              </a:pPr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589730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JFK – born in Brookline</a:t>
            </a:r>
            <a:r>
              <a:rPr lang="en-US" sz="3200" baseline="0" dirty="0" smtClean="0"/>
              <a:t> </a:t>
            </a:r>
          </a:p>
          <a:p>
            <a:r>
              <a:rPr lang="en-US" sz="3200" baseline="0" dirty="0" smtClean="0"/>
              <a:t>John Adams – Quincy </a:t>
            </a:r>
          </a:p>
          <a:p>
            <a:r>
              <a:rPr lang="en-US" sz="3200" baseline="0" dirty="0" smtClean="0"/>
              <a:t>John Quincy Adams – Quincy </a:t>
            </a:r>
          </a:p>
          <a:p>
            <a:r>
              <a:rPr lang="en-US" sz="3200" baseline="0" dirty="0" smtClean="0"/>
              <a:t>George HW Bush – Milton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BBC666-9270-403C-B719-9B1D975651C2}" type="slidenum">
              <a:rPr lang="en-AU" smtClean="0"/>
              <a:pPr>
                <a:defRPr/>
              </a:pPr>
              <a:t>6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521463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sz="4000" dirty="0" smtClean="0"/>
              <a:t>Based</a:t>
            </a:r>
            <a:r>
              <a:rPr lang="en-US" sz="4000" baseline="0" dirty="0" smtClean="0"/>
              <a:t> on the </a:t>
            </a:r>
            <a:r>
              <a:rPr lang="en-US" sz="4000" dirty="0" smtClean="0"/>
              <a:t>SURVEY - Estimation, by Ryan Nelson and Michael Morris for the University of VA  conducted</a:t>
            </a:r>
            <a:r>
              <a:rPr lang="en-US" sz="4000" baseline="0" dirty="0" smtClean="0"/>
              <a:t> in </a:t>
            </a:r>
            <a:r>
              <a:rPr lang="en-US" sz="4000" dirty="0" smtClean="0"/>
              <a:t>2011,</a:t>
            </a:r>
            <a:r>
              <a:rPr lang="en-US" sz="4000" baseline="0" dirty="0" smtClean="0"/>
              <a:t>  </a:t>
            </a:r>
            <a:r>
              <a:rPr lang="en-US" sz="4000" b="1" baseline="0" dirty="0" smtClean="0"/>
              <a:t>who are the top 5 who most commonly create the estimate</a:t>
            </a:r>
            <a:r>
              <a:rPr lang="en-US" sz="4000" baseline="0" dirty="0" smtClean="0"/>
              <a:t>? 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BBC666-9270-403C-B719-9B1D975651C2}" type="slidenum">
              <a:rPr lang="en-AU" smtClean="0"/>
              <a:pPr>
                <a:defRPr/>
              </a:pPr>
              <a:t>7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198772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BBC666-9270-403C-B719-9B1D975651C2}" type="slidenum">
              <a:rPr lang="en-AU" smtClean="0"/>
              <a:pPr>
                <a:defRPr/>
              </a:pPr>
              <a:t>8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19877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16F98D-D683-4271-8CFB-FFCABDDEE8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03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0FA3CE-704E-4504-B352-6650C6C3CC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34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F9B39A-5D6E-4577-88C4-EE51A23F54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833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318818-8F3B-4D6B-8F9B-BDB61DBD5F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746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3326F8-3312-4EDB-AEE4-7163275372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218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1BC60C-B3C5-41F6-ADE0-87A435EF31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55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11112-F5D2-4D5B-86CD-627AA3852C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09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C1A66E-C670-4BAA-998C-CF7652A673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40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731288-FB1A-4CAB-8B8B-685711261A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58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72EE5D-216F-407D-B082-4D50539D08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885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113CA5-7A58-4BA4-A3CF-5EF0AB4560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430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DF6E2C5-E8FC-49DC-AED2-FBDAAF5A93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6.xml"/><Relationship Id="rId7" Type="http://schemas.openxmlformats.org/officeDocument/2006/relationships/slide" Target="slide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slide" Target="slide2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2.wav"/><Relationship Id="rId6" Type="http://schemas.openxmlformats.org/officeDocument/2006/relationships/image" Target="../media/image2.png"/><Relationship Id="rId5" Type="http://schemas.openxmlformats.org/officeDocument/2006/relationships/audio" Target="../media/audio4.wav"/><Relationship Id="rId4" Type="http://schemas.openxmlformats.org/officeDocument/2006/relationships/audio" Target="../media/audio3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slide" Target="slide2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2.wav"/><Relationship Id="rId6" Type="http://schemas.openxmlformats.org/officeDocument/2006/relationships/image" Target="../media/image2.png"/><Relationship Id="rId5" Type="http://schemas.openxmlformats.org/officeDocument/2006/relationships/audio" Target="../media/audio4.wav"/><Relationship Id="rId4" Type="http://schemas.openxmlformats.org/officeDocument/2006/relationships/audio" Target="../media/audio3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slide" Target="slide2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2.wav"/><Relationship Id="rId6" Type="http://schemas.openxmlformats.org/officeDocument/2006/relationships/image" Target="../media/image2.png"/><Relationship Id="rId5" Type="http://schemas.openxmlformats.org/officeDocument/2006/relationships/audio" Target="../media/audio4.wav"/><Relationship Id="rId4" Type="http://schemas.openxmlformats.org/officeDocument/2006/relationships/audio" Target="../media/audio3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slide" Target="slide2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2.wav"/><Relationship Id="rId6" Type="http://schemas.openxmlformats.org/officeDocument/2006/relationships/image" Target="../media/image2.png"/><Relationship Id="rId5" Type="http://schemas.openxmlformats.org/officeDocument/2006/relationships/audio" Target="../media/audio4.wav"/><Relationship Id="rId4" Type="http://schemas.openxmlformats.org/officeDocument/2006/relationships/audio" Target="../media/audio3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slide" Target="slide2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2.wav"/><Relationship Id="rId6" Type="http://schemas.openxmlformats.org/officeDocument/2006/relationships/image" Target="../media/image2.png"/><Relationship Id="rId5" Type="http://schemas.openxmlformats.org/officeDocument/2006/relationships/audio" Target="../media/audio4.wav"/><Relationship Id="rId4" Type="http://schemas.openxmlformats.org/officeDocument/2006/relationships/audio" Target="../media/audio3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Line 12"/>
          <p:cNvSpPr>
            <a:spLocks noChangeShapeType="1"/>
          </p:cNvSpPr>
          <p:nvPr/>
        </p:nvSpPr>
        <p:spPr bwMode="auto">
          <a:xfrm rot="21000000" flipV="1">
            <a:off x="2286000" y="381000"/>
            <a:ext cx="0" cy="6172200"/>
          </a:xfrm>
          <a:prstGeom prst="line">
            <a:avLst/>
          </a:prstGeom>
          <a:noFill/>
          <a:ln w="762000">
            <a:gradFill>
              <a:gsLst>
                <a:gs pos="0">
                  <a:srgbClr val="825600"/>
                </a:gs>
                <a:gs pos="13000">
                  <a:srgbClr val="FFA800"/>
                </a:gs>
                <a:gs pos="28000">
                  <a:srgbClr val="FFCC00"/>
                </a:gs>
                <a:gs pos="42999">
                  <a:srgbClr val="FFA800"/>
                </a:gs>
                <a:gs pos="58000">
                  <a:srgbClr val="825600"/>
                </a:gs>
                <a:gs pos="72000">
                  <a:srgbClr val="FFA800"/>
                </a:gs>
                <a:gs pos="87000">
                  <a:srgbClr val="FFFF00"/>
                </a:gs>
                <a:gs pos="100000">
                  <a:srgbClr val="FFA800"/>
                </a:gs>
              </a:gsLst>
              <a:lin ang="5400000" scaled="0"/>
            </a:gra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267" name="Line 13"/>
          <p:cNvSpPr>
            <a:spLocks noChangeShapeType="1"/>
          </p:cNvSpPr>
          <p:nvPr/>
        </p:nvSpPr>
        <p:spPr bwMode="auto">
          <a:xfrm rot="600000" flipV="1">
            <a:off x="6858000" y="381000"/>
            <a:ext cx="0" cy="6172200"/>
          </a:xfrm>
          <a:prstGeom prst="line">
            <a:avLst/>
          </a:prstGeom>
          <a:noFill/>
          <a:ln w="762000">
            <a:gradFill>
              <a:gsLst>
                <a:gs pos="0">
                  <a:srgbClr val="825600"/>
                </a:gs>
                <a:gs pos="66666">
                  <a:srgbClr val="CF8900"/>
                </a:gs>
                <a:gs pos="13000">
                  <a:srgbClr val="FFCC00"/>
                </a:gs>
                <a:gs pos="28000">
                  <a:srgbClr val="825600"/>
                </a:gs>
                <a:gs pos="42999">
                  <a:srgbClr val="FFA800"/>
                </a:gs>
                <a:gs pos="58000">
                  <a:srgbClr val="825600"/>
                </a:gs>
                <a:gs pos="72000">
                  <a:srgbClr val="FFFF00"/>
                </a:gs>
                <a:gs pos="87000">
                  <a:srgbClr val="825600"/>
                </a:gs>
                <a:gs pos="100000">
                  <a:srgbClr val="FFA800"/>
                </a:gs>
              </a:gsLst>
              <a:lin ang="5400000" scaled="0"/>
            </a:gra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1268" name="Group 14"/>
          <p:cNvGrpSpPr>
            <a:grpSpLocks/>
          </p:cNvGrpSpPr>
          <p:nvPr/>
        </p:nvGrpSpPr>
        <p:grpSpPr bwMode="auto">
          <a:xfrm>
            <a:off x="0" y="33338"/>
            <a:ext cx="9144000" cy="6791325"/>
            <a:chOff x="0" y="21"/>
            <a:chExt cx="5760" cy="4278"/>
          </a:xfrm>
        </p:grpSpPr>
        <p:grpSp>
          <p:nvGrpSpPr>
            <p:cNvPr id="11272" name="Group 15"/>
            <p:cNvGrpSpPr>
              <a:grpSpLocks/>
            </p:cNvGrpSpPr>
            <p:nvPr/>
          </p:nvGrpSpPr>
          <p:grpSpPr bwMode="auto">
            <a:xfrm>
              <a:off x="0" y="144"/>
              <a:ext cx="5760" cy="4032"/>
              <a:chOff x="0" y="144"/>
              <a:chExt cx="5760" cy="4032"/>
            </a:xfrm>
          </p:grpSpPr>
          <p:sp>
            <p:nvSpPr>
              <p:cNvPr id="11331" name="Line 16"/>
              <p:cNvSpPr>
                <a:spLocks noChangeShapeType="1"/>
              </p:cNvSpPr>
              <p:nvPr/>
            </p:nvSpPr>
            <p:spPr bwMode="auto">
              <a:xfrm>
                <a:off x="0" y="144"/>
                <a:ext cx="5760" cy="0"/>
              </a:xfrm>
              <a:prstGeom prst="line">
                <a:avLst/>
              </a:prstGeom>
              <a:noFill/>
              <a:ln w="5080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332" name="Line 17"/>
              <p:cNvSpPr>
                <a:spLocks noChangeShapeType="1"/>
              </p:cNvSpPr>
              <p:nvPr/>
            </p:nvSpPr>
            <p:spPr bwMode="auto">
              <a:xfrm>
                <a:off x="0" y="4176"/>
                <a:ext cx="5760" cy="0"/>
              </a:xfrm>
              <a:prstGeom prst="line">
                <a:avLst/>
              </a:prstGeom>
              <a:noFill/>
              <a:ln w="5080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333" name="Line 18"/>
              <p:cNvSpPr>
                <a:spLocks noChangeShapeType="1"/>
              </p:cNvSpPr>
              <p:nvPr/>
            </p:nvSpPr>
            <p:spPr bwMode="auto">
              <a:xfrm flipV="1">
                <a:off x="161" y="288"/>
                <a:ext cx="0" cy="3792"/>
              </a:xfrm>
              <a:prstGeom prst="line">
                <a:avLst/>
              </a:prstGeom>
              <a:noFill/>
              <a:ln w="5080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334" name="Line 19"/>
              <p:cNvSpPr>
                <a:spLocks noChangeShapeType="1"/>
              </p:cNvSpPr>
              <p:nvPr/>
            </p:nvSpPr>
            <p:spPr bwMode="auto">
              <a:xfrm flipV="1">
                <a:off x="5616" y="240"/>
                <a:ext cx="0" cy="3792"/>
              </a:xfrm>
              <a:prstGeom prst="line">
                <a:avLst/>
              </a:prstGeom>
              <a:noFill/>
              <a:ln w="5080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1273" name="Oval 20"/>
            <p:cNvSpPr>
              <a:spLocks noChangeAspect="1" noChangeArrowheads="1"/>
            </p:cNvSpPr>
            <p:nvPr/>
          </p:nvSpPr>
          <p:spPr bwMode="auto">
            <a:xfrm>
              <a:off x="48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274" name="Oval 21"/>
            <p:cNvSpPr>
              <a:spLocks noChangeAspect="1" noChangeArrowheads="1"/>
            </p:cNvSpPr>
            <p:nvPr/>
          </p:nvSpPr>
          <p:spPr bwMode="auto">
            <a:xfrm>
              <a:off x="357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275" name="Oval 22"/>
            <p:cNvSpPr>
              <a:spLocks noChangeAspect="1" noChangeArrowheads="1"/>
            </p:cNvSpPr>
            <p:nvPr/>
          </p:nvSpPr>
          <p:spPr bwMode="auto">
            <a:xfrm>
              <a:off x="693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276" name="Oval 23"/>
            <p:cNvSpPr>
              <a:spLocks noChangeAspect="1" noChangeArrowheads="1"/>
            </p:cNvSpPr>
            <p:nvPr/>
          </p:nvSpPr>
          <p:spPr bwMode="auto">
            <a:xfrm>
              <a:off x="1029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277" name="Oval 24"/>
            <p:cNvSpPr>
              <a:spLocks noChangeAspect="1" noChangeArrowheads="1"/>
            </p:cNvSpPr>
            <p:nvPr/>
          </p:nvSpPr>
          <p:spPr bwMode="auto">
            <a:xfrm>
              <a:off x="1344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278" name="Oval 25"/>
            <p:cNvSpPr>
              <a:spLocks noChangeAspect="1" noChangeArrowheads="1"/>
            </p:cNvSpPr>
            <p:nvPr/>
          </p:nvSpPr>
          <p:spPr bwMode="auto">
            <a:xfrm>
              <a:off x="1680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279" name="Oval 26"/>
            <p:cNvSpPr>
              <a:spLocks noChangeAspect="1" noChangeArrowheads="1"/>
            </p:cNvSpPr>
            <p:nvPr/>
          </p:nvSpPr>
          <p:spPr bwMode="auto">
            <a:xfrm>
              <a:off x="1989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280" name="Oval 27"/>
            <p:cNvSpPr>
              <a:spLocks noChangeAspect="1" noChangeArrowheads="1"/>
            </p:cNvSpPr>
            <p:nvPr/>
          </p:nvSpPr>
          <p:spPr bwMode="auto">
            <a:xfrm>
              <a:off x="2325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281" name="Oval 28"/>
            <p:cNvSpPr>
              <a:spLocks noChangeAspect="1" noChangeArrowheads="1"/>
            </p:cNvSpPr>
            <p:nvPr/>
          </p:nvSpPr>
          <p:spPr bwMode="auto">
            <a:xfrm>
              <a:off x="2640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282" name="Oval 29"/>
            <p:cNvSpPr>
              <a:spLocks noChangeAspect="1" noChangeArrowheads="1"/>
            </p:cNvSpPr>
            <p:nvPr/>
          </p:nvSpPr>
          <p:spPr bwMode="auto">
            <a:xfrm>
              <a:off x="2976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283" name="Oval 30"/>
            <p:cNvSpPr>
              <a:spLocks noChangeAspect="1" noChangeArrowheads="1"/>
            </p:cNvSpPr>
            <p:nvPr/>
          </p:nvSpPr>
          <p:spPr bwMode="auto">
            <a:xfrm>
              <a:off x="3285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284" name="Oval 31"/>
            <p:cNvSpPr>
              <a:spLocks noChangeAspect="1" noChangeArrowheads="1"/>
            </p:cNvSpPr>
            <p:nvPr/>
          </p:nvSpPr>
          <p:spPr bwMode="auto">
            <a:xfrm>
              <a:off x="3621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285" name="Oval 32"/>
            <p:cNvSpPr>
              <a:spLocks noChangeAspect="1" noChangeArrowheads="1"/>
            </p:cNvSpPr>
            <p:nvPr/>
          </p:nvSpPr>
          <p:spPr bwMode="auto">
            <a:xfrm>
              <a:off x="3936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286" name="Oval 33"/>
            <p:cNvSpPr>
              <a:spLocks noChangeAspect="1" noChangeArrowheads="1"/>
            </p:cNvSpPr>
            <p:nvPr/>
          </p:nvSpPr>
          <p:spPr bwMode="auto">
            <a:xfrm>
              <a:off x="4272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287" name="Oval 34"/>
            <p:cNvSpPr>
              <a:spLocks noChangeAspect="1" noChangeArrowheads="1"/>
            </p:cNvSpPr>
            <p:nvPr/>
          </p:nvSpPr>
          <p:spPr bwMode="auto">
            <a:xfrm>
              <a:off x="4581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288" name="Oval 35"/>
            <p:cNvSpPr>
              <a:spLocks noChangeAspect="1" noChangeArrowheads="1"/>
            </p:cNvSpPr>
            <p:nvPr/>
          </p:nvSpPr>
          <p:spPr bwMode="auto">
            <a:xfrm>
              <a:off x="4917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289" name="Oval 36"/>
            <p:cNvSpPr>
              <a:spLocks noChangeAspect="1" noChangeArrowheads="1"/>
            </p:cNvSpPr>
            <p:nvPr/>
          </p:nvSpPr>
          <p:spPr bwMode="auto">
            <a:xfrm>
              <a:off x="5232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290" name="Oval 37"/>
            <p:cNvSpPr>
              <a:spLocks noChangeAspect="1" noChangeArrowheads="1"/>
            </p:cNvSpPr>
            <p:nvPr/>
          </p:nvSpPr>
          <p:spPr bwMode="auto">
            <a:xfrm>
              <a:off x="5541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291" name="Oval 38"/>
            <p:cNvSpPr>
              <a:spLocks noChangeAspect="1" noChangeArrowheads="1"/>
            </p:cNvSpPr>
            <p:nvPr/>
          </p:nvSpPr>
          <p:spPr bwMode="auto">
            <a:xfrm>
              <a:off x="48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292" name="Oval 39"/>
            <p:cNvSpPr>
              <a:spLocks noChangeAspect="1" noChangeArrowheads="1"/>
            </p:cNvSpPr>
            <p:nvPr/>
          </p:nvSpPr>
          <p:spPr bwMode="auto">
            <a:xfrm>
              <a:off x="357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293" name="Oval 40"/>
            <p:cNvSpPr>
              <a:spLocks noChangeAspect="1" noChangeArrowheads="1"/>
            </p:cNvSpPr>
            <p:nvPr/>
          </p:nvSpPr>
          <p:spPr bwMode="auto">
            <a:xfrm>
              <a:off x="693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294" name="Oval 41"/>
            <p:cNvSpPr>
              <a:spLocks noChangeAspect="1" noChangeArrowheads="1"/>
            </p:cNvSpPr>
            <p:nvPr/>
          </p:nvSpPr>
          <p:spPr bwMode="auto">
            <a:xfrm>
              <a:off x="1029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295" name="Oval 42"/>
            <p:cNvSpPr>
              <a:spLocks noChangeAspect="1" noChangeArrowheads="1"/>
            </p:cNvSpPr>
            <p:nvPr/>
          </p:nvSpPr>
          <p:spPr bwMode="auto">
            <a:xfrm>
              <a:off x="1344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296" name="Oval 43"/>
            <p:cNvSpPr>
              <a:spLocks noChangeAspect="1" noChangeArrowheads="1"/>
            </p:cNvSpPr>
            <p:nvPr/>
          </p:nvSpPr>
          <p:spPr bwMode="auto">
            <a:xfrm>
              <a:off x="1680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297" name="Oval 44"/>
            <p:cNvSpPr>
              <a:spLocks noChangeAspect="1" noChangeArrowheads="1"/>
            </p:cNvSpPr>
            <p:nvPr/>
          </p:nvSpPr>
          <p:spPr bwMode="auto">
            <a:xfrm>
              <a:off x="1989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298" name="Oval 45"/>
            <p:cNvSpPr>
              <a:spLocks noChangeAspect="1" noChangeArrowheads="1"/>
            </p:cNvSpPr>
            <p:nvPr/>
          </p:nvSpPr>
          <p:spPr bwMode="auto">
            <a:xfrm>
              <a:off x="2325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299" name="Oval 46"/>
            <p:cNvSpPr>
              <a:spLocks noChangeAspect="1" noChangeArrowheads="1"/>
            </p:cNvSpPr>
            <p:nvPr/>
          </p:nvSpPr>
          <p:spPr bwMode="auto">
            <a:xfrm>
              <a:off x="2640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300" name="Oval 47"/>
            <p:cNvSpPr>
              <a:spLocks noChangeAspect="1" noChangeArrowheads="1"/>
            </p:cNvSpPr>
            <p:nvPr/>
          </p:nvSpPr>
          <p:spPr bwMode="auto">
            <a:xfrm>
              <a:off x="2976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301" name="Oval 48"/>
            <p:cNvSpPr>
              <a:spLocks noChangeAspect="1" noChangeArrowheads="1"/>
            </p:cNvSpPr>
            <p:nvPr/>
          </p:nvSpPr>
          <p:spPr bwMode="auto">
            <a:xfrm>
              <a:off x="3285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302" name="Oval 49"/>
            <p:cNvSpPr>
              <a:spLocks noChangeAspect="1" noChangeArrowheads="1"/>
            </p:cNvSpPr>
            <p:nvPr/>
          </p:nvSpPr>
          <p:spPr bwMode="auto">
            <a:xfrm>
              <a:off x="3621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303" name="Oval 50"/>
            <p:cNvSpPr>
              <a:spLocks noChangeAspect="1" noChangeArrowheads="1"/>
            </p:cNvSpPr>
            <p:nvPr/>
          </p:nvSpPr>
          <p:spPr bwMode="auto">
            <a:xfrm>
              <a:off x="3936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304" name="Oval 51"/>
            <p:cNvSpPr>
              <a:spLocks noChangeAspect="1" noChangeArrowheads="1"/>
            </p:cNvSpPr>
            <p:nvPr/>
          </p:nvSpPr>
          <p:spPr bwMode="auto">
            <a:xfrm>
              <a:off x="4272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305" name="Oval 52"/>
            <p:cNvSpPr>
              <a:spLocks noChangeAspect="1" noChangeArrowheads="1"/>
            </p:cNvSpPr>
            <p:nvPr/>
          </p:nvSpPr>
          <p:spPr bwMode="auto">
            <a:xfrm>
              <a:off x="4581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306" name="Oval 53"/>
            <p:cNvSpPr>
              <a:spLocks noChangeAspect="1" noChangeArrowheads="1"/>
            </p:cNvSpPr>
            <p:nvPr/>
          </p:nvSpPr>
          <p:spPr bwMode="auto">
            <a:xfrm>
              <a:off x="4917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307" name="Oval 54"/>
            <p:cNvSpPr>
              <a:spLocks noChangeAspect="1" noChangeArrowheads="1"/>
            </p:cNvSpPr>
            <p:nvPr/>
          </p:nvSpPr>
          <p:spPr bwMode="auto">
            <a:xfrm>
              <a:off x="5232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308" name="Oval 55"/>
            <p:cNvSpPr>
              <a:spLocks noChangeAspect="1" noChangeArrowheads="1"/>
            </p:cNvSpPr>
            <p:nvPr/>
          </p:nvSpPr>
          <p:spPr bwMode="auto">
            <a:xfrm>
              <a:off x="5541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309" name="Oval 56"/>
            <p:cNvSpPr>
              <a:spLocks noChangeAspect="1" noChangeArrowheads="1"/>
            </p:cNvSpPr>
            <p:nvPr/>
          </p:nvSpPr>
          <p:spPr bwMode="auto">
            <a:xfrm>
              <a:off x="48" y="357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310" name="Oval 57"/>
            <p:cNvSpPr>
              <a:spLocks noChangeAspect="1" noChangeArrowheads="1"/>
            </p:cNvSpPr>
            <p:nvPr/>
          </p:nvSpPr>
          <p:spPr bwMode="auto">
            <a:xfrm>
              <a:off x="48" y="693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311" name="Oval 58"/>
            <p:cNvSpPr>
              <a:spLocks noChangeAspect="1" noChangeArrowheads="1"/>
            </p:cNvSpPr>
            <p:nvPr/>
          </p:nvSpPr>
          <p:spPr bwMode="auto">
            <a:xfrm>
              <a:off x="48" y="1008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312" name="Oval 59"/>
            <p:cNvSpPr>
              <a:spLocks noChangeAspect="1" noChangeArrowheads="1"/>
            </p:cNvSpPr>
            <p:nvPr/>
          </p:nvSpPr>
          <p:spPr bwMode="auto">
            <a:xfrm>
              <a:off x="48" y="1344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313" name="Oval 60"/>
            <p:cNvSpPr>
              <a:spLocks noChangeAspect="1" noChangeArrowheads="1"/>
            </p:cNvSpPr>
            <p:nvPr/>
          </p:nvSpPr>
          <p:spPr bwMode="auto">
            <a:xfrm>
              <a:off x="48" y="16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314" name="Oval 61"/>
            <p:cNvSpPr>
              <a:spLocks noChangeAspect="1" noChangeArrowheads="1"/>
            </p:cNvSpPr>
            <p:nvPr/>
          </p:nvSpPr>
          <p:spPr bwMode="auto">
            <a:xfrm>
              <a:off x="48" y="201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315" name="Oval 62"/>
            <p:cNvSpPr>
              <a:spLocks noChangeAspect="1" noChangeArrowheads="1"/>
            </p:cNvSpPr>
            <p:nvPr/>
          </p:nvSpPr>
          <p:spPr bwMode="auto">
            <a:xfrm>
              <a:off x="48" y="2346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316" name="Oval 63"/>
            <p:cNvSpPr>
              <a:spLocks noChangeAspect="1" noChangeArrowheads="1"/>
            </p:cNvSpPr>
            <p:nvPr/>
          </p:nvSpPr>
          <p:spPr bwMode="auto">
            <a:xfrm>
              <a:off x="48" y="2709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317" name="Oval 64"/>
            <p:cNvSpPr>
              <a:spLocks noChangeAspect="1" noChangeArrowheads="1"/>
            </p:cNvSpPr>
            <p:nvPr/>
          </p:nvSpPr>
          <p:spPr bwMode="auto">
            <a:xfrm>
              <a:off x="48" y="3045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318" name="Oval 65"/>
            <p:cNvSpPr>
              <a:spLocks noChangeAspect="1" noChangeArrowheads="1"/>
            </p:cNvSpPr>
            <p:nvPr/>
          </p:nvSpPr>
          <p:spPr bwMode="auto">
            <a:xfrm>
              <a:off x="48" y="338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319" name="Oval 66"/>
            <p:cNvSpPr>
              <a:spLocks noChangeAspect="1" noChangeArrowheads="1"/>
            </p:cNvSpPr>
            <p:nvPr/>
          </p:nvSpPr>
          <p:spPr bwMode="auto">
            <a:xfrm>
              <a:off x="48" y="3717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320" name="Oval 67"/>
            <p:cNvSpPr>
              <a:spLocks noChangeAspect="1" noChangeArrowheads="1"/>
            </p:cNvSpPr>
            <p:nvPr/>
          </p:nvSpPr>
          <p:spPr bwMode="auto">
            <a:xfrm>
              <a:off x="5520" y="357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321" name="Oval 68"/>
            <p:cNvSpPr>
              <a:spLocks noChangeAspect="1" noChangeArrowheads="1"/>
            </p:cNvSpPr>
            <p:nvPr/>
          </p:nvSpPr>
          <p:spPr bwMode="auto">
            <a:xfrm>
              <a:off x="5520" y="693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322" name="Oval 69"/>
            <p:cNvSpPr>
              <a:spLocks noChangeAspect="1" noChangeArrowheads="1"/>
            </p:cNvSpPr>
            <p:nvPr/>
          </p:nvSpPr>
          <p:spPr bwMode="auto">
            <a:xfrm>
              <a:off x="5520" y="1008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323" name="Oval 70"/>
            <p:cNvSpPr>
              <a:spLocks noChangeAspect="1" noChangeArrowheads="1"/>
            </p:cNvSpPr>
            <p:nvPr/>
          </p:nvSpPr>
          <p:spPr bwMode="auto">
            <a:xfrm>
              <a:off x="5520" y="1344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324" name="Oval 71"/>
            <p:cNvSpPr>
              <a:spLocks noChangeAspect="1" noChangeArrowheads="1"/>
            </p:cNvSpPr>
            <p:nvPr/>
          </p:nvSpPr>
          <p:spPr bwMode="auto">
            <a:xfrm>
              <a:off x="5520" y="16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325" name="Oval 72"/>
            <p:cNvSpPr>
              <a:spLocks noChangeAspect="1" noChangeArrowheads="1"/>
            </p:cNvSpPr>
            <p:nvPr/>
          </p:nvSpPr>
          <p:spPr bwMode="auto">
            <a:xfrm>
              <a:off x="5520" y="201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326" name="Oval 73"/>
            <p:cNvSpPr>
              <a:spLocks noChangeAspect="1" noChangeArrowheads="1"/>
            </p:cNvSpPr>
            <p:nvPr/>
          </p:nvSpPr>
          <p:spPr bwMode="auto">
            <a:xfrm>
              <a:off x="5520" y="2346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327" name="Oval 74"/>
            <p:cNvSpPr>
              <a:spLocks noChangeAspect="1" noChangeArrowheads="1"/>
            </p:cNvSpPr>
            <p:nvPr/>
          </p:nvSpPr>
          <p:spPr bwMode="auto">
            <a:xfrm>
              <a:off x="5520" y="2709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328" name="Oval 75"/>
            <p:cNvSpPr>
              <a:spLocks noChangeAspect="1" noChangeArrowheads="1"/>
            </p:cNvSpPr>
            <p:nvPr/>
          </p:nvSpPr>
          <p:spPr bwMode="auto">
            <a:xfrm>
              <a:off x="5520" y="3045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329" name="Oval 76"/>
            <p:cNvSpPr>
              <a:spLocks noChangeAspect="1" noChangeArrowheads="1"/>
            </p:cNvSpPr>
            <p:nvPr/>
          </p:nvSpPr>
          <p:spPr bwMode="auto">
            <a:xfrm>
              <a:off x="5520" y="338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330" name="Oval 77"/>
            <p:cNvSpPr>
              <a:spLocks noChangeAspect="1" noChangeArrowheads="1"/>
            </p:cNvSpPr>
            <p:nvPr/>
          </p:nvSpPr>
          <p:spPr bwMode="auto">
            <a:xfrm>
              <a:off x="5520" y="3717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</p:grpSp>
      <p:pic>
        <p:nvPicPr>
          <p:cNvPr id="11270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504" y="5438927"/>
            <a:ext cx="2430992" cy="401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2622549" y="838201"/>
            <a:ext cx="4038601" cy="233124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noFill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Front">
                <a:rot lat="900000" lon="20399999" rev="0"/>
              </a:camera>
              <a:lightRig rig="legacyFlat2" dir="b"/>
            </a:scene3d>
            <a:sp3d extrusionH="430200" prstMaterial="legacyMatte">
              <a:extrusionClr>
                <a:srgbClr val="002060"/>
              </a:extrusionClr>
            </a:sp3d>
          </a:bodyPr>
          <a:lstStyle/>
          <a:p>
            <a:pPr algn="ctr" rtl="0">
              <a:buNone/>
            </a:pPr>
            <a:r>
              <a:rPr lang="en-US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/>
                <a:latin typeface="Impact"/>
              </a:rPr>
              <a:t>PM </a:t>
            </a:r>
          </a:p>
          <a:p>
            <a:pPr algn="ctr" rtl="0">
              <a:buNone/>
            </a:pPr>
            <a:r>
              <a:rPr lang="en-US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/>
                <a:latin typeface="Impact"/>
              </a:rPr>
              <a:t>Challenge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/>
              <a:latin typeface="Impac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  <p:sndAc>
          <p:stSnd>
            <p:snd r:embed="rId3" name="famfeud.wav"/>
          </p:stSnd>
        </p:sndAc>
      </p:transition>
    </mc:Choice>
    <mc:Fallback xmlns="">
      <p:transition>
        <p:split orient="vert"/>
        <p:sndAc>
          <p:stSnd>
            <p:snd r:embed="rId6" name="famfeu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8" name="Group 2"/>
          <p:cNvGrpSpPr>
            <a:grpSpLocks/>
          </p:cNvGrpSpPr>
          <p:nvPr/>
        </p:nvGrpSpPr>
        <p:grpSpPr bwMode="auto">
          <a:xfrm>
            <a:off x="952500" y="655701"/>
            <a:ext cx="7239000" cy="6096000"/>
            <a:chOff x="576" y="192"/>
            <a:chExt cx="4560" cy="3840"/>
          </a:xfrm>
        </p:grpSpPr>
        <p:sp>
          <p:nvSpPr>
            <p:cNvPr id="1121" name="Rectangle 3"/>
            <p:cNvSpPr>
              <a:spLocks noChangeArrowheads="1"/>
            </p:cNvSpPr>
            <p:nvPr/>
          </p:nvSpPr>
          <p:spPr bwMode="auto">
            <a:xfrm>
              <a:off x="576" y="192"/>
              <a:ext cx="4560" cy="1248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22" name="Rectangle 4"/>
            <p:cNvSpPr>
              <a:spLocks noChangeArrowheads="1"/>
            </p:cNvSpPr>
            <p:nvPr/>
          </p:nvSpPr>
          <p:spPr bwMode="auto">
            <a:xfrm>
              <a:off x="1008" y="240"/>
              <a:ext cx="3792" cy="3792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</p:grpSp>
      <p:grpSp>
        <p:nvGrpSpPr>
          <p:cNvPr id="1029" name="Group 35"/>
          <p:cNvGrpSpPr>
            <a:grpSpLocks/>
          </p:cNvGrpSpPr>
          <p:nvPr/>
        </p:nvGrpSpPr>
        <p:grpSpPr bwMode="auto">
          <a:xfrm>
            <a:off x="0" y="33338"/>
            <a:ext cx="9144000" cy="6791325"/>
            <a:chOff x="0" y="21"/>
            <a:chExt cx="5760" cy="4278"/>
          </a:xfrm>
        </p:grpSpPr>
        <p:grpSp>
          <p:nvGrpSpPr>
            <p:cNvPr id="1058" name="Group 36"/>
            <p:cNvGrpSpPr>
              <a:grpSpLocks/>
            </p:cNvGrpSpPr>
            <p:nvPr/>
          </p:nvGrpSpPr>
          <p:grpSpPr bwMode="auto">
            <a:xfrm>
              <a:off x="0" y="144"/>
              <a:ext cx="5760" cy="4032"/>
              <a:chOff x="0" y="144"/>
              <a:chExt cx="5760" cy="4032"/>
            </a:xfrm>
          </p:grpSpPr>
          <p:sp>
            <p:nvSpPr>
              <p:cNvPr id="1117" name="Line 37"/>
              <p:cNvSpPr>
                <a:spLocks noChangeShapeType="1"/>
              </p:cNvSpPr>
              <p:nvPr/>
            </p:nvSpPr>
            <p:spPr bwMode="auto">
              <a:xfrm>
                <a:off x="0" y="144"/>
                <a:ext cx="5760" cy="0"/>
              </a:xfrm>
              <a:prstGeom prst="line">
                <a:avLst/>
              </a:prstGeom>
              <a:noFill/>
              <a:ln w="5080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18" name="Line 38"/>
              <p:cNvSpPr>
                <a:spLocks noChangeShapeType="1"/>
              </p:cNvSpPr>
              <p:nvPr/>
            </p:nvSpPr>
            <p:spPr bwMode="auto">
              <a:xfrm>
                <a:off x="0" y="4176"/>
                <a:ext cx="5760" cy="0"/>
              </a:xfrm>
              <a:prstGeom prst="line">
                <a:avLst/>
              </a:prstGeom>
              <a:noFill/>
              <a:ln w="5080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19" name="Line 39"/>
              <p:cNvSpPr>
                <a:spLocks noChangeShapeType="1"/>
              </p:cNvSpPr>
              <p:nvPr/>
            </p:nvSpPr>
            <p:spPr bwMode="auto">
              <a:xfrm flipV="1">
                <a:off x="161" y="288"/>
                <a:ext cx="0" cy="3792"/>
              </a:xfrm>
              <a:prstGeom prst="line">
                <a:avLst/>
              </a:prstGeom>
              <a:noFill/>
              <a:ln w="5080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20" name="Line 40"/>
              <p:cNvSpPr>
                <a:spLocks noChangeShapeType="1"/>
              </p:cNvSpPr>
              <p:nvPr/>
            </p:nvSpPr>
            <p:spPr bwMode="auto">
              <a:xfrm flipV="1">
                <a:off x="5616" y="240"/>
                <a:ext cx="0" cy="3792"/>
              </a:xfrm>
              <a:prstGeom prst="line">
                <a:avLst/>
              </a:prstGeom>
              <a:noFill/>
              <a:ln w="5080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059" name="Oval 41"/>
            <p:cNvSpPr>
              <a:spLocks noChangeAspect="1" noChangeArrowheads="1"/>
            </p:cNvSpPr>
            <p:nvPr/>
          </p:nvSpPr>
          <p:spPr bwMode="auto">
            <a:xfrm>
              <a:off x="48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60" name="Oval 42"/>
            <p:cNvSpPr>
              <a:spLocks noChangeAspect="1" noChangeArrowheads="1"/>
            </p:cNvSpPr>
            <p:nvPr/>
          </p:nvSpPr>
          <p:spPr bwMode="auto">
            <a:xfrm>
              <a:off x="357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61" name="Oval 43"/>
            <p:cNvSpPr>
              <a:spLocks noChangeAspect="1" noChangeArrowheads="1"/>
            </p:cNvSpPr>
            <p:nvPr/>
          </p:nvSpPr>
          <p:spPr bwMode="auto">
            <a:xfrm>
              <a:off x="693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62" name="Oval 44"/>
            <p:cNvSpPr>
              <a:spLocks noChangeAspect="1" noChangeArrowheads="1"/>
            </p:cNvSpPr>
            <p:nvPr/>
          </p:nvSpPr>
          <p:spPr bwMode="auto">
            <a:xfrm>
              <a:off x="1029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63" name="Oval 45"/>
            <p:cNvSpPr>
              <a:spLocks noChangeAspect="1" noChangeArrowheads="1"/>
            </p:cNvSpPr>
            <p:nvPr/>
          </p:nvSpPr>
          <p:spPr bwMode="auto">
            <a:xfrm>
              <a:off x="1344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64" name="Oval 46"/>
            <p:cNvSpPr>
              <a:spLocks noChangeAspect="1" noChangeArrowheads="1"/>
            </p:cNvSpPr>
            <p:nvPr/>
          </p:nvSpPr>
          <p:spPr bwMode="auto">
            <a:xfrm>
              <a:off x="1680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65" name="Oval 47"/>
            <p:cNvSpPr>
              <a:spLocks noChangeAspect="1" noChangeArrowheads="1"/>
            </p:cNvSpPr>
            <p:nvPr/>
          </p:nvSpPr>
          <p:spPr bwMode="auto">
            <a:xfrm>
              <a:off x="1989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66" name="Oval 48"/>
            <p:cNvSpPr>
              <a:spLocks noChangeAspect="1" noChangeArrowheads="1"/>
            </p:cNvSpPr>
            <p:nvPr/>
          </p:nvSpPr>
          <p:spPr bwMode="auto">
            <a:xfrm>
              <a:off x="2325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67" name="Oval 49"/>
            <p:cNvSpPr>
              <a:spLocks noChangeAspect="1" noChangeArrowheads="1"/>
            </p:cNvSpPr>
            <p:nvPr/>
          </p:nvSpPr>
          <p:spPr bwMode="auto">
            <a:xfrm>
              <a:off x="2640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68" name="Oval 50"/>
            <p:cNvSpPr>
              <a:spLocks noChangeAspect="1" noChangeArrowheads="1"/>
            </p:cNvSpPr>
            <p:nvPr/>
          </p:nvSpPr>
          <p:spPr bwMode="auto">
            <a:xfrm>
              <a:off x="2976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69" name="Oval 51"/>
            <p:cNvSpPr>
              <a:spLocks noChangeAspect="1" noChangeArrowheads="1"/>
            </p:cNvSpPr>
            <p:nvPr/>
          </p:nvSpPr>
          <p:spPr bwMode="auto">
            <a:xfrm>
              <a:off x="3285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70" name="Oval 52"/>
            <p:cNvSpPr>
              <a:spLocks noChangeAspect="1" noChangeArrowheads="1"/>
            </p:cNvSpPr>
            <p:nvPr/>
          </p:nvSpPr>
          <p:spPr bwMode="auto">
            <a:xfrm>
              <a:off x="3621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71" name="Oval 53"/>
            <p:cNvSpPr>
              <a:spLocks noChangeAspect="1" noChangeArrowheads="1"/>
            </p:cNvSpPr>
            <p:nvPr/>
          </p:nvSpPr>
          <p:spPr bwMode="auto">
            <a:xfrm>
              <a:off x="3936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72" name="Oval 54"/>
            <p:cNvSpPr>
              <a:spLocks noChangeAspect="1" noChangeArrowheads="1"/>
            </p:cNvSpPr>
            <p:nvPr/>
          </p:nvSpPr>
          <p:spPr bwMode="auto">
            <a:xfrm>
              <a:off x="4272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73" name="Oval 55"/>
            <p:cNvSpPr>
              <a:spLocks noChangeAspect="1" noChangeArrowheads="1"/>
            </p:cNvSpPr>
            <p:nvPr/>
          </p:nvSpPr>
          <p:spPr bwMode="auto">
            <a:xfrm>
              <a:off x="4581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74" name="Oval 56"/>
            <p:cNvSpPr>
              <a:spLocks noChangeAspect="1" noChangeArrowheads="1"/>
            </p:cNvSpPr>
            <p:nvPr/>
          </p:nvSpPr>
          <p:spPr bwMode="auto">
            <a:xfrm>
              <a:off x="4917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75" name="Oval 57"/>
            <p:cNvSpPr>
              <a:spLocks noChangeAspect="1" noChangeArrowheads="1"/>
            </p:cNvSpPr>
            <p:nvPr/>
          </p:nvSpPr>
          <p:spPr bwMode="auto">
            <a:xfrm>
              <a:off x="5232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76" name="Oval 58"/>
            <p:cNvSpPr>
              <a:spLocks noChangeAspect="1" noChangeArrowheads="1"/>
            </p:cNvSpPr>
            <p:nvPr/>
          </p:nvSpPr>
          <p:spPr bwMode="auto">
            <a:xfrm>
              <a:off x="5541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77" name="Oval 59"/>
            <p:cNvSpPr>
              <a:spLocks noChangeAspect="1" noChangeArrowheads="1"/>
            </p:cNvSpPr>
            <p:nvPr/>
          </p:nvSpPr>
          <p:spPr bwMode="auto">
            <a:xfrm>
              <a:off x="48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78" name="Oval 60"/>
            <p:cNvSpPr>
              <a:spLocks noChangeAspect="1" noChangeArrowheads="1"/>
            </p:cNvSpPr>
            <p:nvPr/>
          </p:nvSpPr>
          <p:spPr bwMode="auto">
            <a:xfrm>
              <a:off x="357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79" name="Oval 61"/>
            <p:cNvSpPr>
              <a:spLocks noChangeAspect="1" noChangeArrowheads="1"/>
            </p:cNvSpPr>
            <p:nvPr/>
          </p:nvSpPr>
          <p:spPr bwMode="auto">
            <a:xfrm>
              <a:off x="693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80" name="Oval 62"/>
            <p:cNvSpPr>
              <a:spLocks noChangeAspect="1" noChangeArrowheads="1"/>
            </p:cNvSpPr>
            <p:nvPr/>
          </p:nvSpPr>
          <p:spPr bwMode="auto">
            <a:xfrm>
              <a:off x="1029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81" name="Oval 63"/>
            <p:cNvSpPr>
              <a:spLocks noChangeAspect="1" noChangeArrowheads="1"/>
            </p:cNvSpPr>
            <p:nvPr/>
          </p:nvSpPr>
          <p:spPr bwMode="auto">
            <a:xfrm>
              <a:off x="1344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82" name="Oval 64"/>
            <p:cNvSpPr>
              <a:spLocks noChangeAspect="1" noChangeArrowheads="1"/>
            </p:cNvSpPr>
            <p:nvPr/>
          </p:nvSpPr>
          <p:spPr bwMode="auto">
            <a:xfrm>
              <a:off x="1680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83" name="Oval 65"/>
            <p:cNvSpPr>
              <a:spLocks noChangeAspect="1" noChangeArrowheads="1"/>
            </p:cNvSpPr>
            <p:nvPr/>
          </p:nvSpPr>
          <p:spPr bwMode="auto">
            <a:xfrm>
              <a:off x="1989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84" name="Oval 66"/>
            <p:cNvSpPr>
              <a:spLocks noChangeAspect="1" noChangeArrowheads="1"/>
            </p:cNvSpPr>
            <p:nvPr/>
          </p:nvSpPr>
          <p:spPr bwMode="auto">
            <a:xfrm>
              <a:off x="2325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85" name="Oval 67"/>
            <p:cNvSpPr>
              <a:spLocks noChangeAspect="1" noChangeArrowheads="1"/>
            </p:cNvSpPr>
            <p:nvPr/>
          </p:nvSpPr>
          <p:spPr bwMode="auto">
            <a:xfrm>
              <a:off x="2640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86" name="Oval 68"/>
            <p:cNvSpPr>
              <a:spLocks noChangeAspect="1" noChangeArrowheads="1"/>
            </p:cNvSpPr>
            <p:nvPr/>
          </p:nvSpPr>
          <p:spPr bwMode="auto">
            <a:xfrm>
              <a:off x="2976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87" name="Oval 69"/>
            <p:cNvSpPr>
              <a:spLocks noChangeAspect="1" noChangeArrowheads="1"/>
            </p:cNvSpPr>
            <p:nvPr/>
          </p:nvSpPr>
          <p:spPr bwMode="auto">
            <a:xfrm>
              <a:off x="3285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88" name="Oval 70"/>
            <p:cNvSpPr>
              <a:spLocks noChangeAspect="1" noChangeArrowheads="1"/>
            </p:cNvSpPr>
            <p:nvPr/>
          </p:nvSpPr>
          <p:spPr bwMode="auto">
            <a:xfrm>
              <a:off x="3621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89" name="Oval 71"/>
            <p:cNvSpPr>
              <a:spLocks noChangeAspect="1" noChangeArrowheads="1"/>
            </p:cNvSpPr>
            <p:nvPr/>
          </p:nvSpPr>
          <p:spPr bwMode="auto">
            <a:xfrm>
              <a:off x="3936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90" name="Oval 72"/>
            <p:cNvSpPr>
              <a:spLocks noChangeAspect="1" noChangeArrowheads="1"/>
            </p:cNvSpPr>
            <p:nvPr/>
          </p:nvSpPr>
          <p:spPr bwMode="auto">
            <a:xfrm>
              <a:off x="4272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91" name="Oval 73"/>
            <p:cNvSpPr>
              <a:spLocks noChangeAspect="1" noChangeArrowheads="1"/>
            </p:cNvSpPr>
            <p:nvPr/>
          </p:nvSpPr>
          <p:spPr bwMode="auto">
            <a:xfrm>
              <a:off x="4581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92" name="Oval 74"/>
            <p:cNvSpPr>
              <a:spLocks noChangeAspect="1" noChangeArrowheads="1"/>
            </p:cNvSpPr>
            <p:nvPr/>
          </p:nvSpPr>
          <p:spPr bwMode="auto">
            <a:xfrm>
              <a:off x="4917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93" name="Oval 75"/>
            <p:cNvSpPr>
              <a:spLocks noChangeAspect="1" noChangeArrowheads="1"/>
            </p:cNvSpPr>
            <p:nvPr/>
          </p:nvSpPr>
          <p:spPr bwMode="auto">
            <a:xfrm>
              <a:off x="5232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94" name="Oval 76"/>
            <p:cNvSpPr>
              <a:spLocks noChangeAspect="1" noChangeArrowheads="1"/>
            </p:cNvSpPr>
            <p:nvPr/>
          </p:nvSpPr>
          <p:spPr bwMode="auto">
            <a:xfrm>
              <a:off x="5541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95" name="Oval 77"/>
            <p:cNvSpPr>
              <a:spLocks noChangeAspect="1" noChangeArrowheads="1"/>
            </p:cNvSpPr>
            <p:nvPr/>
          </p:nvSpPr>
          <p:spPr bwMode="auto">
            <a:xfrm>
              <a:off x="48" y="357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96" name="Oval 78"/>
            <p:cNvSpPr>
              <a:spLocks noChangeAspect="1" noChangeArrowheads="1"/>
            </p:cNvSpPr>
            <p:nvPr/>
          </p:nvSpPr>
          <p:spPr bwMode="auto">
            <a:xfrm>
              <a:off x="48" y="693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97" name="Oval 79"/>
            <p:cNvSpPr>
              <a:spLocks noChangeAspect="1" noChangeArrowheads="1"/>
            </p:cNvSpPr>
            <p:nvPr/>
          </p:nvSpPr>
          <p:spPr bwMode="auto">
            <a:xfrm>
              <a:off x="48" y="1008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98" name="Oval 80"/>
            <p:cNvSpPr>
              <a:spLocks noChangeAspect="1" noChangeArrowheads="1"/>
            </p:cNvSpPr>
            <p:nvPr/>
          </p:nvSpPr>
          <p:spPr bwMode="auto">
            <a:xfrm>
              <a:off x="48" y="1344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99" name="Oval 81"/>
            <p:cNvSpPr>
              <a:spLocks noChangeAspect="1" noChangeArrowheads="1"/>
            </p:cNvSpPr>
            <p:nvPr/>
          </p:nvSpPr>
          <p:spPr bwMode="auto">
            <a:xfrm>
              <a:off x="48" y="16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00" name="Oval 82"/>
            <p:cNvSpPr>
              <a:spLocks noChangeAspect="1" noChangeArrowheads="1"/>
            </p:cNvSpPr>
            <p:nvPr/>
          </p:nvSpPr>
          <p:spPr bwMode="auto">
            <a:xfrm>
              <a:off x="48" y="201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01" name="Oval 83"/>
            <p:cNvSpPr>
              <a:spLocks noChangeAspect="1" noChangeArrowheads="1"/>
            </p:cNvSpPr>
            <p:nvPr/>
          </p:nvSpPr>
          <p:spPr bwMode="auto">
            <a:xfrm>
              <a:off x="48" y="2346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02" name="Oval 84"/>
            <p:cNvSpPr>
              <a:spLocks noChangeAspect="1" noChangeArrowheads="1"/>
            </p:cNvSpPr>
            <p:nvPr/>
          </p:nvSpPr>
          <p:spPr bwMode="auto">
            <a:xfrm>
              <a:off x="48" y="2709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03" name="Oval 85"/>
            <p:cNvSpPr>
              <a:spLocks noChangeAspect="1" noChangeArrowheads="1"/>
            </p:cNvSpPr>
            <p:nvPr/>
          </p:nvSpPr>
          <p:spPr bwMode="auto">
            <a:xfrm>
              <a:off x="48" y="3045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04" name="Oval 86"/>
            <p:cNvSpPr>
              <a:spLocks noChangeAspect="1" noChangeArrowheads="1"/>
            </p:cNvSpPr>
            <p:nvPr/>
          </p:nvSpPr>
          <p:spPr bwMode="auto">
            <a:xfrm>
              <a:off x="48" y="338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05" name="Oval 87"/>
            <p:cNvSpPr>
              <a:spLocks noChangeAspect="1" noChangeArrowheads="1"/>
            </p:cNvSpPr>
            <p:nvPr/>
          </p:nvSpPr>
          <p:spPr bwMode="auto">
            <a:xfrm>
              <a:off x="48" y="3717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06" name="Oval 88"/>
            <p:cNvSpPr>
              <a:spLocks noChangeAspect="1" noChangeArrowheads="1"/>
            </p:cNvSpPr>
            <p:nvPr/>
          </p:nvSpPr>
          <p:spPr bwMode="auto">
            <a:xfrm>
              <a:off x="5520" y="357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07" name="Oval 89"/>
            <p:cNvSpPr>
              <a:spLocks noChangeAspect="1" noChangeArrowheads="1"/>
            </p:cNvSpPr>
            <p:nvPr/>
          </p:nvSpPr>
          <p:spPr bwMode="auto">
            <a:xfrm>
              <a:off x="5520" y="693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08" name="Oval 90"/>
            <p:cNvSpPr>
              <a:spLocks noChangeAspect="1" noChangeArrowheads="1"/>
            </p:cNvSpPr>
            <p:nvPr/>
          </p:nvSpPr>
          <p:spPr bwMode="auto">
            <a:xfrm>
              <a:off x="5520" y="1008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09" name="Oval 91"/>
            <p:cNvSpPr>
              <a:spLocks noChangeAspect="1" noChangeArrowheads="1"/>
            </p:cNvSpPr>
            <p:nvPr/>
          </p:nvSpPr>
          <p:spPr bwMode="auto">
            <a:xfrm>
              <a:off x="5520" y="1344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10" name="Oval 92"/>
            <p:cNvSpPr>
              <a:spLocks noChangeAspect="1" noChangeArrowheads="1"/>
            </p:cNvSpPr>
            <p:nvPr/>
          </p:nvSpPr>
          <p:spPr bwMode="auto">
            <a:xfrm>
              <a:off x="5520" y="16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11" name="Oval 93"/>
            <p:cNvSpPr>
              <a:spLocks noChangeAspect="1" noChangeArrowheads="1"/>
            </p:cNvSpPr>
            <p:nvPr/>
          </p:nvSpPr>
          <p:spPr bwMode="auto">
            <a:xfrm>
              <a:off x="5520" y="201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12" name="Oval 94"/>
            <p:cNvSpPr>
              <a:spLocks noChangeAspect="1" noChangeArrowheads="1"/>
            </p:cNvSpPr>
            <p:nvPr/>
          </p:nvSpPr>
          <p:spPr bwMode="auto">
            <a:xfrm>
              <a:off x="5520" y="2346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13" name="Oval 95"/>
            <p:cNvSpPr>
              <a:spLocks noChangeAspect="1" noChangeArrowheads="1"/>
            </p:cNvSpPr>
            <p:nvPr/>
          </p:nvSpPr>
          <p:spPr bwMode="auto">
            <a:xfrm>
              <a:off x="5520" y="2709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14" name="Oval 96"/>
            <p:cNvSpPr>
              <a:spLocks noChangeAspect="1" noChangeArrowheads="1"/>
            </p:cNvSpPr>
            <p:nvPr/>
          </p:nvSpPr>
          <p:spPr bwMode="auto">
            <a:xfrm>
              <a:off x="5520" y="3045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15" name="Oval 97"/>
            <p:cNvSpPr>
              <a:spLocks noChangeAspect="1" noChangeArrowheads="1"/>
            </p:cNvSpPr>
            <p:nvPr/>
          </p:nvSpPr>
          <p:spPr bwMode="auto">
            <a:xfrm>
              <a:off x="5520" y="338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16" name="Oval 98"/>
            <p:cNvSpPr>
              <a:spLocks noChangeAspect="1" noChangeArrowheads="1"/>
            </p:cNvSpPr>
            <p:nvPr/>
          </p:nvSpPr>
          <p:spPr bwMode="auto">
            <a:xfrm>
              <a:off x="5520" y="3717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</p:grpSp>
      <p:sp>
        <p:nvSpPr>
          <p:cNvPr id="1032" name="AutoShape 175">
            <a:hlinkClick r:id="" action="ppaction://hlinkshowjump?jump=endshow" highlightClick="1"/>
          </p:cNvPr>
          <p:cNvSpPr>
            <a:spLocks noChangeArrowheads="1"/>
          </p:cNvSpPr>
          <p:nvPr/>
        </p:nvSpPr>
        <p:spPr bwMode="auto">
          <a:xfrm>
            <a:off x="7391400" y="5943600"/>
            <a:ext cx="1295400" cy="457200"/>
          </a:xfrm>
          <a:prstGeom prst="actionButtonBlank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200" b="1" dirty="0">
                <a:latin typeface="Tahoma" pitchFamily="34" charset="0"/>
              </a:rPr>
              <a:t>Exit Game</a:t>
            </a:r>
          </a:p>
        </p:txBody>
      </p:sp>
      <p:sp>
        <p:nvSpPr>
          <p:cNvPr id="35982" name="button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278063" y="1889656"/>
            <a:ext cx="2286000" cy="835552"/>
          </a:xfrm>
          <a:prstGeom prst="actionButtonBlank">
            <a:avLst/>
          </a:prstGeom>
          <a:solidFill>
            <a:srgbClr val="FFCC00"/>
          </a:solidFill>
          <a:ln w="25400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1" dirty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</p:txBody>
      </p:sp>
      <p:sp useBgFill="1">
        <p:nvSpPr>
          <p:cNvPr id="1034" name="Oval 14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085837" y="2065073"/>
            <a:ext cx="762000" cy="447675"/>
          </a:xfrm>
          <a:prstGeom prst="ellipse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35984" name="Text Box 144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3085837" y="2081154"/>
            <a:ext cx="7397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Tahoma" pitchFamily="34" charset="0"/>
              </a:rPr>
              <a:t>2</a:t>
            </a:r>
          </a:p>
        </p:txBody>
      </p:sp>
      <p:sp>
        <p:nvSpPr>
          <p:cNvPr id="35985" name="button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278063" y="2967007"/>
            <a:ext cx="2286000" cy="855133"/>
          </a:xfrm>
          <a:prstGeom prst="actionButtonBlank">
            <a:avLst/>
          </a:prstGeom>
          <a:solidFill>
            <a:srgbClr val="FFCC00"/>
          </a:solidFill>
          <a:ln w="25400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1" dirty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</p:txBody>
      </p:sp>
      <p:sp useBgFill="1">
        <p:nvSpPr>
          <p:cNvPr id="1037" name="Oval 14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90071" y="3143281"/>
            <a:ext cx="762000" cy="447675"/>
          </a:xfrm>
          <a:prstGeom prst="ellipse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35988" name="Text Box 148">
            <a:hlinkClick r:id="rId5" action="ppaction://hlinksldjump"/>
          </p:cNvPr>
          <p:cNvSpPr txBox="1">
            <a:spLocks noChangeArrowheads="1"/>
          </p:cNvSpPr>
          <p:nvPr/>
        </p:nvSpPr>
        <p:spPr bwMode="auto">
          <a:xfrm>
            <a:off x="3128070" y="3186582"/>
            <a:ext cx="6985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Tahoma" pitchFamily="34" charset="0"/>
              </a:rPr>
              <a:t>3</a:t>
            </a:r>
          </a:p>
        </p:txBody>
      </p:sp>
      <p:sp>
        <p:nvSpPr>
          <p:cNvPr id="35989" name="button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286000" y="848580"/>
            <a:ext cx="2286000" cy="833841"/>
          </a:xfrm>
          <a:prstGeom prst="actionButtonBlank">
            <a:avLst/>
          </a:prstGeom>
          <a:solidFill>
            <a:srgbClr val="FFCC00"/>
          </a:solidFill>
          <a:ln w="25400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1" dirty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</p:txBody>
      </p:sp>
      <p:sp useBgFill="1">
        <p:nvSpPr>
          <p:cNvPr id="1040" name="Oval 15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048000" y="1072633"/>
            <a:ext cx="762000" cy="425174"/>
          </a:xfrm>
          <a:prstGeom prst="ellipse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35997" name="button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800599" y="848580"/>
            <a:ext cx="2303199" cy="838199"/>
          </a:xfrm>
          <a:prstGeom prst="actionButtonBlank">
            <a:avLst/>
          </a:prstGeom>
          <a:solidFill>
            <a:srgbClr val="FFCC00">
              <a:alpha val="99000"/>
            </a:srgbClr>
          </a:solidFill>
          <a:ln w="25400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1" dirty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</p:txBody>
      </p:sp>
      <p:sp useBgFill="1">
        <p:nvSpPr>
          <p:cNvPr id="1045" name="Oval 15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562600" y="1050131"/>
            <a:ext cx="762000" cy="447675"/>
          </a:xfrm>
          <a:prstGeom prst="ellipse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36004" name="Text Box 164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5608638" y="1067065"/>
            <a:ext cx="6711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Tahoma" pitchFamily="34" charset="0"/>
              </a:rPr>
              <a:t>4</a:t>
            </a:r>
          </a:p>
        </p:txBody>
      </p:sp>
      <p:sp>
        <p:nvSpPr>
          <p:cNvPr id="36005" name="button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809198" y="1889656"/>
            <a:ext cx="2303199" cy="835552"/>
          </a:xfrm>
          <a:prstGeom prst="actionButtonBlank">
            <a:avLst/>
          </a:prstGeom>
          <a:solidFill>
            <a:srgbClr val="FFCC00"/>
          </a:solidFill>
          <a:ln w="25400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1" dirty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</p:txBody>
      </p:sp>
      <p:sp useBgFill="1">
        <p:nvSpPr>
          <p:cNvPr id="1051" name="Oval 16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608638" y="2043114"/>
            <a:ext cx="762000" cy="447675"/>
          </a:xfrm>
          <a:prstGeom prst="ellipse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98" name="Text Box 144">
            <a:hlinkClick r:id="rId6" action="ppaction://hlinksldjump"/>
          </p:cNvPr>
          <p:cNvSpPr txBox="1">
            <a:spLocks noChangeArrowheads="1"/>
          </p:cNvSpPr>
          <p:nvPr/>
        </p:nvSpPr>
        <p:spPr bwMode="auto">
          <a:xfrm>
            <a:off x="5633244" y="2021423"/>
            <a:ext cx="6738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Tahoma" pitchFamily="34" charset="0"/>
              </a:rPr>
              <a:t>5</a:t>
            </a:r>
          </a:p>
        </p:txBody>
      </p:sp>
      <p:sp>
        <p:nvSpPr>
          <p:cNvPr id="35996" name="Text Box 156">
            <a:hlinkClick r:id="rId7" action="ppaction://hlinksldjump"/>
          </p:cNvPr>
          <p:cNvSpPr txBox="1">
            <a:spLocks noChangeArrowheads="1"/>
          </p:cNvSpPr>
          <p:nvPr/>
        </p:nvSpPr>
        <p:spPr bwMode="auto">
          <a:xfrm>
            <a:off x="3094203" y="1089303"/>
            <a:ext cx="66959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Tahoma" pitchFamily="34" charset="0"/>
              </a:rPr>
              <a:t>1</a:t>
            </a:r>
          </a:p>
        </p:txBody>
      </p:sp>
      <p:sp>
        <p:nvSpPr>
          <p:cNvPr id="87" name="button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800599" y="2967007"/>
            <a:ext cx="2303198" cy="855133"/>
          </a:xfrm>
          <a:prstGeom prst="actionButtonBlank">
            <a:avLst/>
          </a:prstGeom>
          <a:solidFill>
            <a:srgbClr val="FFCC00"/>
          </a:solidFill>
          <a:ln w="25400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1" dirty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</p:txBody>
      </p:sp>
      <p:sp>
        <p:nvSpPr>
          <p:cNvPr id="88" name="Text Box 148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5676106" y="3194519"/>
            <a:ext cx="6985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Tahoma" pitchFamily="34" charset="0"/>
              </a:rPr>
              <a:t>5</a:t>
            </a:r>
          </a:p>
        </p:txBody>
      </p:sp>
      <p:sp useBgFill="1">
        <p:nvSpPr>
          <p:cNvPr id="92" name="Oval 14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637743" y="3146954"/>
            <a:ext cx="762000" cy="447675"/>
          </a:xfrm>
          <a:prstGeom prst="ellipse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000" b="1" i="1" dirty="0" smtClean="0">
                <a:solidFill>
                  <a:schemeClr val="bg1"/>
                </a:solidFill>
              </a:rPr>
              <a:t>Bonus Round </a:t>
            </a:r>
            <a:endParaRPr lang="en-US" sz="20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>
    <p:split orient="vert"/>
    <p:sndAc>
      <p:endSnd/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4"/>
          <p:cNvSpPr txBox="1">
            <a:spLocks noChangeArrowheads="1"/>
          </p:cNvSpPr>
          <p:nvPr/>
        </p:nvSpPr>
        <p:spPr bwMode="auto">
          <a:xfrm>
            <a:off x="4724400" y="2952750"/>
            <a:ext cx="3352800" cy="461963"/>
          </a:xfrm>
          <a:prstGeom prst="rect">
            <a:avLst/>
          </a:prstGeom>
          <a:solidFill>
            <a:schemeClr val="tx1"/>
          </a:solidFill>
          <a:ln w="28575">
            <a:solidFill>
              <a:srgbClr val="FFC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AU" sz="2400" b="1" dirty="0">
                <a:solidFill>
                  <a:srgbClr val="FFC000"/>
                </a:solidFill>
              </a:rPr>
              <a:t>4</a:t>
            </a:r>
            <a:r>
              <a:rPr lang="en-AU" sz="2400" b="1" dirty="0" smtClean="0">
                <a:solidFill>
                  <a:srgbClr val="FFC000"/>
                </a:solidFill>
              </a:rPr>
              <a:t>)   </a:t>
            </a:r>
            <a:r>
              <a:rPr lang="en-AU" sz="2400" b="1" dirty="0">
                <a:solidFill>
                  <a:srgbClr val="FFC000"/>
                </a:solidFill>
              </a:rPr>
              <a:t>X   X   X   X   X   X  </a:t>
            </a:r>
          </a:p>
        </p:txBody>
      </p:sp>
      <p:sp>
        <p:nvSpPr>
          <p:cNvPr id="51" name="TextBox 50"/>
          <p:cNvSpPr txBox="1">
            <a:spLocks noChangeArrowheads="1"/>
          </p:cNvSpPr>
          <p:nvPr/>
        </p:nvSpPr>
        <p:spPr bwMode="auto">
          <a:xfrm>
            <a:off x="4724400" y="2433638"/>
            <a:ext cx="3352800" cy="461962"/>
          </a:xfrm>
          <a:prstGeom prst="rect">
            <a:avLst/>
          </a:prstGeom>
          <a:solidFill>
            <a:schemeClr val="tx1"/>
          </a:solidFill>
          <a:ln w="28575">
            <a:solidFill>
              <a:srgbClr val="FFC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AU" sz="2400" b="1" dirty="0">
                <a:solidFill>
                  <a:srgbClr val="FFC000"/>
                </a:solidFill>
              </a:rPr>
              <a:t>3</a:t>
            </a:r>
            <a:r>
              <a:rPr lang="en-AU" sz="2400" b="1" dirty="0" smtClean="0">
                <a:solidFill>
                  <a:srgbClr val="FFC000"/>
                </a:solidFill>
              </a:rPr>
              <a:t>)   </a:t>
            </a:r>
            <a:r>
              <a:rPr lang="en-AU" sz="2400" b="1" dirty="0">
                <a:solidFill>
                  <a:srgbClr val="FFC000"/>
                </a:solidFill>
              </a:rPr>
              <a:t>X   X   X   X   X   X  </a:t>
            </a: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1066800" y="2967038"/>
            <a:ext cx="3352800" cy="461962"/>
          </a:xfrm>
          <a:prstGeom prst="rect">
            <a:avLst/>
          </a:prstGeom>
          <a:solidFill>
            <a:schemeClr val="tx1"/>
          </a:solidFill>
          <a:ln w="28575">
            <a:solidFill>
              <a:srgbClr val="FFC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AU" sz="2400" b="1" dirty="0">
                <a:solidFill>
                  <a:srgbClr val="FFC000"/>
                </a:solidFill>
              </a:rPr>
              <a:t>2)   X   X   X   X   X   X  </a:t>
            </a:r>
          </a:p>
        </p:txBody>
      </p: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1066800" y="2433638"/>
            <a:ext cx="3352800" cy="461962"/>
          </a:xfrm>
          <a:prstGeom prst="rect">
            <a:avLst/>
          </a:prstGeom>
          <a:solidFill>
            <a:schemeClr val="tx1"/>
          </a:solidFill>
          <a:ln w="28575">
            <a:solidFill>
              <a:srgbClr val="FFC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AU" sz="2400" b="1" dirty="0">
                <a:solidFill>
                  <a:srgbClr val="FFC000"/>
                </a:solidFill>
              </a:rPr>
              <a:t>1)   X   X   X   X   X   X  </a:t>
            </a:r>
          </a:p>
        </p:txBody>
      </p:sp>
      <p:sp>
        <p:nvSpPr>
          <p:cNvPr id="2064" name="AutoShape 1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819400" y="4953000"/>
            <a:ext cx="990600" cy="990600"/>
          </a:xfrm>
          <a:prstGeom prst="actionButtonBlank">
            <a:avLst/>
          </a:prstGeom>
          <a:gradFill rotWithShape="0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2077" name="AutoShape 2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14800" y="4953000"/>
            <a:ext cx="990600" cy="990600"/>
          </a:xfrm>
          <a:prstGeom prst="actionButtonBlank">
            <a:avLst/>
          </a:prstGeom>
          <a:gradFill rotWithShape="0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2079" name="AutoShape 3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410200" y="4953000"/>
            <a:ext cx="990600" cy="990600"/>
          </a:xfrm>
          <a:prstGeom prst="actionButtonBlank">
            <a:avLst/>
          </a:prstGeom>
          <a:gradFill rotWithShape="0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32" name="WordArt 8"/>
          <p:cNvSpPr>
            <a:spLocks noChangeArrowheads="1" noChangeShapeType="1" noTextEdit="1"/>
          </p:cNvSpPr>
          <p:nvPr/>
        </p:nvSpPr>
        <p:spPr bwMode="auto">
          <a:xfrm>
            <a:off x="2819400" y="4953000"/>
            <a:ext cx="990600" cy="990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 dirty="0">
                <a:solidFill>
                  <a:srgbClr val="FF0000"/>
                </a:soli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X</a:t>
            </a:r>
          </a:p>
        </p:txBody>
      </p:sp>
      <p:sp>
        <p:nvSpPr>
          <p:cNvPr id="39" name="WordArt 8"/>
          <p:cNvSpPr>
            <a:spLocks noChangeArrowheads="1" noChangeShapeType="1" noTextEdit="1"/>
          </p:cNvSpPr>
          <p:nvPr/>
        </p:nvSpPr>
        <p:spPr bwMode="auto">
          <a:xfrm>
            <a:off x="4114800" y="4953000"/>
            <a:ext cx="990600" cy="990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 dirty="0">
                <a:solidFill>
                  <a:srgbClr val="FF0000"/>
                </a:soli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X</a:t>
            </a:r>
          </a:p>
        </p:txBody>
      </p:sp>
      <p:sp>
        <p:nvSpPr>
          <p:cNvPr id="40" name="WordArt 8"/>
          <p:cNvSpPr>
            <a:spLocks noChangeArrowheads="1" noChangeShapeType="1" noTextEdit="1"/>
          </p:cNvSpPr>
          <p:nvPr/>
        </p:nvSpPr>
        <p:spPr bwMode="auto">
          <a:xfrm>
            <a:off x="5410200" y="4953000"/>
            <a:ext cx="990600" cy="990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 dirty="0">
                <a:solidFill>
                  <a:srgbClr val="FF0000"/>
                </a:soli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X</a:t>
            </a:r>
          </a:p>
        </p:txBody>
      </p:sp>
      <p:pic>
        <p:nvPicPr>
          <p:cNvPr id="41" name="crow1130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crowdohh.wav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0" y="3200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ext Box 4"/>
          <p:cNvSpPr txBox="1">
            <a:spLocks noChangeArrowheads="1"/>
          </p:cNvSpPr>
          <p:nvPr/>
        </p:nvSpPr>
        <p:spPr bwMode="auto">
          <a:xfrm>
            <a:off x="1040871" y="2472002"/>
            <a:ext cx="3352800" cy="4000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AU" sz="2000" dirty="0"/>
              <a:t>Poor Planning	</a:t>
            </a:r>
            <a:r>
              <a:rPr lang="en-US" sz="2000" dirty="0"/>
              <a:t>             </a:t>
            </a:r>
            <a:r>
              <a:rPr lang="en-US" sz="2000" dirty="0" smtClean="0"/>
              <a:t>  </a:t>
            </a:r>
            <a:r>
              <a:rPr lang="en-US" sz="2000" b="1" dirty="0"/>
              <a:t>40</a:t>
            </a:r>
            <a:endParaRPr lang="en-US" sz="2000" b="1" dirty="0">
              <a:latin typeface="Times New Roman" pitchFamily="18" charset="0"/>
            </a:endParaRPr>
          </a:p>
        </p:txBody>
      </p:sp>
      <p:sp>
        <p:nvSpPr>
          <p:cNvPr id="43" name="Text Box 4"/>
          <p:cNvSpPr txBox="1">
            <a:spLocks noChangeArrowheads="1"/>
          </p:cNvSpPr>
          <p:nvPr/>
        </p:nvSpPr>
        <p:spPr bwMode="auto">
          <a:xfrm>
            <a:off x="1066800" y="2952750"/>
            <a:ext cx="3352800" cy="4000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/>
              <a:t>Missing Sponsor              </a:t>
            </a:r>
            <a:r>
              <a:rPr lang="en-US" sz="2000" b="1" dirty="0"/>
              <a:t>30</a:t>
            </a:r>
            <a:endParaRPr lang="en-US" sz="2000" b="1" dirty="0">
              <a:latin typeface="Times New Roman" pitchFamily="18" charset="0"/>
            </a:endParaRPr>
          </a:p>
        </p:txBody>
      </p:sp>
      <p:sp>
        <p:nvSpPr>
          <p:cNvPr id="45" name="Text Box 4"/>
          <p:cNvSpPr txBox="1">
            <a:spLocks noChangeArrowheads="1"/>
          </p:cNvSpPr>
          <p:nvPr/>
        </p:nvSpPr>
        <p:spPr bwMode="auto">
          <a:xfrm>
            <a:off x="4707996" y="2439193"/>
            <a:ext cx="3352800" cy="401638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/>
              <a:t>No Communication          </a:t>
            </a:r>
            <a:r>
              <a:rPr lang="en-US" sz="2000" b="1" dirty="0" smtClean="0"/>
              <a:t>20</a:t>
            </a:r>
            <a:endParaRPr lang="en-US" sz="2000" b="1" dirty="0">
              <a:latin typeface="Times New Roman" pitchFamily="18" charset="0"/>
            </a:endParaRPr>
          </a:p>
        </p:txBody>
      </p:sp>
      <p:sp>
        <p:nvSpPr>
          <p:cNvPr id="46" name="Text Box 4"/>
          <p:cNvSpPr txBox="1">
            <a:spLocks noChangeArrowheads="1"/>
          </p:cNvSpPr>
          <p:nvPr/>
        </p:nvSpPr>
        <p:spPr bwMode="auto">
          <a:xfrm>
            <a:off x="4707996" y="2983706"/>
            <a:ext cx="3352800" cy="4000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/>
              <a:t>Unsupportive Team          </a:t>
            </a:r>
            <a:r>
              <a:rPr lang="en-US" sz="2000" b="1" dirty="0" smtClean="0"/>
              <a:t>10</a:t>
            </a:r>
            <a:endParaRPr lang="en-US" sz="2000" b="1" dirty="0">
              <a:latin typeface="Times New Roman" pitchFamily="18" charset="0"/>
            </a:endParaRPr>
          </a:p>
        </p:txBody>
      </p:sp>
      <p:sp>
        <p:nvSpPr>
          <p:cNvPr id="2071" name="Rounded Rectangle 4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015068" y="1219200"/>
            <a:ext cx="5486400" cy="7620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12700" algn="ctr">
            <a:gradFill>
              <a:gsLst>
                <a:gs pos="0">
                  <a:srgbClr val="825600"/>
                </a:gs>
                <a:gs pos="13000">
                  <a:srgbClr val="FFA800"/>
                </a:gs>
                <a:gs pos="28000">
                  <a:srgbClr val="825600"/>
                </a:gs>
                <a:gs pos="42999">
                  <a:srgbClr val="FFA800"/>
                </a:gs>
                <a:gs pos="58000">
                  <a:srgbClr val="825600"/>
                </a:gs>
                <a:gs pos="72000">
                  <a:srgbClr val="FFA800"/>
                </a:gs>
                <a:gs pos="87000">
                  <a:srgbClr val="825600"/>
                </a:gs>
                <a:gs pos="100000">
                  <a:srgbClr val="FFA800"/>
                </a:gs>
              </a:gsLst>
              <a:lin ang="5400000" scaled="0"/>
            </a:gradFill>
            <a:round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US" altLang="ja-JP" sz="2800" b="1" dirty="0" smtClean="0">
                <a:ea typeface="ＭＳ Ｐゴシック" charset="-128"/>
              </a:rPr>
              <a:t>Reasons for Project Failures</a:t>
            </a:r>
            <a:endParaRPr lang="en-AU" sz="2800" b="1" dirty="0"/>
          </a:p>
        </p:txBody>
      </p:sp>
      <p:grpSp>
        <p:nvGrpSpPr>
          <p:cNvPr id="87" name="Group 35"/>
          <p:cNvGrpSpPr>
            <a:grpSpLocks/>
          </p:cNvGrpSpPr>
          <p:nvPr/>
        </p:nvGrpSpPr>
        <p:grpSpPr bwMode="auto">
          <a:xfrm>
            <a:off x="0" y="33337"/>
            <a:ext cx="9144000" cy="6791325"/>
            <a:chOff x="0" y="21"/>
            <a:chExt cx="5760" cy="4278"/>
          </a:xfrm>
        </p:grpSpPr>
        <p:grpSp>
          <p:nvGrpSpPr>
            <p:cNvPr id="88" name="Group 36"/>
            <p:cNvGrpSpPr>
              <a:grpSpLocks/>
            </p:cNvGrpSpPr>
            <p:nvPr/>
          </p:nvGrpSpPr>
          <p:grpSpPr bwMode="auto">
            <a:xfrm>
              <a:off x="0" y="144"/>
              <a:ext cx="5760" cy="4032"/>
              <a:chOff x="0" y="144"/>
              <a:chExt cx="5760" cy="4032"/>
            </a:xfrm>
          </p:grpSpPr>
          <p:sp>
            <p:nvSpPr>
              <p:cNvPr id="147" name="Line 37"/>
              <p:cNvSpPr>
                <a:spLocks noChangeShapeType="1"/>
              </p:cNvSpPr>
              <p:nvPr/>
            </p:nvSpPr>
            <p:spPr bwMode="auto">
              <a:xfrm>
                <a:off x="0" y="144"/>
                <a:ext cx="5760" cy="0"/>
              </a:xfrm>
              <a:prstGeom prst="line">
                <a:avLst/>
              </a:prstGeom>
              <a:noFill/>
              <a:ln w="5080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8" name="Line 38"/>
              <p:cNvSpPr>
                <a:spLocks noChangeShapeType="1"/>
              </p:cNvSpPr>
              <p:nvPr/>
            </p:nvSpPr>
            <p:spPr bwMode="auto">
              <a:xfrm>
                <a:off x="0" y="4176"/>
                <a:ext cx="5760" cy="0"/>
              </a:xfrm>
              <a:prstGeom prst="line">
                <a:avLst/>
              </a:prstGeom>
              <a:noFill/>
              <a:ln w="5080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9" name="Line 39"/>
              <p:cNvSpPr>
                <a:spLocks noChangeShapeType="1"/>
              </p:cNvSpPr>
              <p:nvPr/>
            </p:nvSpPr>
            <p:spPr bwMode="auto">
              <a:xfrm flipV="1">
                <a:off x="161" y="288"/>
                <a:ext cx="0" cy="3792"/>
              </a:xfrm>
              <a:prstGeom prst="line">
                <a:avLst/>
              </a:prstGeom>
              <a:noFill/>
              <a:ln w="5080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0" name="Line 40"/>
              <p:cNvSpPr>
                <a:spLocks noChangeShapeType="1"/>
              </p:cNvSpPr>
              <p:nvPr/>
            </p:nvSpPr>
            <p:spPr bwMode="auto">
              <a:xfrm flipV="1">
                <a:off x="5616" y="240"/>
                <a:ext cx="0" cy="3792"/>
              </a:xfrm>
              <a:prstGeom prst="line">
                <a:avLst/>
              </a:prstGeom>
              <a:noFill/>
              <a:ln w="5080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89" name="Oval 41"/>
            <p:cNvSpPr>
              <a:spLocks noChangeAspect="1" noChangeArrowheads="1"/>
            </p:cNvSpPr>
            <p:nvPr/>
          </p:nvSpPr>
          <p:spPr bwMode="auto">
            <a:xfrm>
              <a:off x="48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90" name="Oval 42"/>
            <p:cNvSpPr>
              <a:spLocks noChangeAspect="1" noChangeArrowheads="1"/>
            </p:cNvSpPr>
            <p:nvPr/>
          </p:nvSpPr>
          <p:spPr bwMode="auto">
            <a:xfrm>
              <a:off x="357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91" name="Oval 43"/>
            <p:cNvSpPr>
              <a:spLocks noChangeAspect="1" noChangeArrowheads="1"/>
            </p:cNvSpPr>
            <p:nvPr/>
          </p:nvSpPr>
          <p:spPr bwMode="auto">
            <a:xfrm>
              <a:off x="693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92" name="Oval 44"/>
            <p:cNvSpPr>
              <a:spLocks noChangeAspect="1" noChangeArrowheads="1"/>
            </p:cNvSpPr>
            <p:nvPr/>
          </p:nvSpPr>
          <p:spPr bwMode="auto">
            <a:xfrm>
              <a:off x="1029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93" name="Oval 45"/>
            <p:cNvSpPr>
              <a:spLocks noChangeAspect="1" noChangeArrowheads="1"/>
            </p:cNvSpPr>
            <p:nvPr/>
          </p:nvSpPr>
          <p:spPr bwMode="auto">
            <a:xfrm>
              <a:off x="1344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94" name="Oval 46"/>
            <p:cNvSpPr>
              <a:spLocks noChangeAspect="1" noChangeArrowheads="1"/>
            </p:cNvSpPr>
            <p:nvPr/>
          </p:nvSpPr>
          <p:spPr bwMode="auto">
            <a:xfrm>
              <a:off x="1680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95" name="Oval 47"/>
            <p:cNvSpPr>
              <a:spLocks noChangeAspect="1" noChangeArrowheads="1"/>
            </p:cNvSpPr>
            <p:nvPr/>
          </p:nvSpPr>
          <p:spPr bwMode="auto">
            <a:xfrm>
              <a:off x="1989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96" name="Oval 48"/>
            <p:cNvSpPr>
              <a:spLocks noChangeAspect="1" noChangeArrowheads="1"/>
            </p:cNvSpPr>
            <p:nvPr/>
          </p:nvSpPr>
          <p:spPr bwMode="auto">
            <a:xfrm>
              <a:off x="2325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97" name="Oval 49"/>
            <p:cNvSpPr>
              <a:spLocks noChangeAspect="1" noChangeArrowheads="1"/>
            </p:cNvSpPr>
            <p:nvPr/>
          </p:nvSpPr>
          <p:spPr bwMode="auto">
            <a:xfrm>
              <a:off x="2640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98" name="Oval 50"/>
            <p:cNvSpPr>
              <a:spLocks noChangeAspect="1" noChangeArrowheads="1"/>
            </p:cNvSpPr>
            <p:nvPr/>
          </p:nvSpPr>
          <p:spPr bwMode="auto">
            <a:xfrm>
              <a:off x="2976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99" name="Oval 51"/>
            <p:cNvSpPr>
              <a:spLocks noChangeAspect="1" noChangeArrowheads="1"/>
            </p:cNvSpPr>
            <p:nvPr/>
          </p:nvSpPr>
          <p:spPr bwMode="auto">
            <a:xfrm>
              <a:off x="3285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0" name="Oval 52"/>
            <p:cNvSpPr>
              <a:spLocks noChangeAspect="1" noChangeArrowheads="1"/>
            </p:cNvSpPr>
            <p:nvPr/>
          </p:nvSpPr>
          <p:spPr bwMode="auto">
            <a:xfrm>
              <a:off x="3621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1" name="Oval 53"/>
            <p:cNvSpPr>
              <a:spLocks noChangeAspect="1" noChangeArrowheads="1"/>
            </p:cNvSpPr>
            <p:nvPr/>
          </p:nvSpPr>
          <p:spPr bwMode="auto">
            <a:xfrm>
              <a:off x="3936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2" name="Oval 54"/>
            <p:cNvSpPr>
              <a:spLocks noChangeAspect="1" noChangeArrowheads="1"/>
            </p:cNvSpPr>
            <p:nvPr/>
          </p:nvSpPr>
          <p:spPr bwMode="auto">
            <a:xfrm>
              <a:off x="4272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3" name="Oval 55"/>
            <p:cNvSpPr>
              <a:spLocks noChangeAspect="1" noChangeArrowheads="1"/>
            </p:cNvSpPr>
            <p:nvPr/>
          </p:nvSpPr>
          <p:spPr bwMode="auto">
            <a:xfrm>
              <a:off x="4581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4" name="Oval 56"/>
            <p:cNvSpPr>
              <a:spLocks noChangeAspect="1" noChangeArrowheads="1"/>
            </p:cNvSpPr>
            <p:nvPr/>
          </p:nvSpPr>
          <p:spPr bwMode="auto">
            <a:xfrm>
              <a:off x="4917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5" name="Oval 57"/>
            <p:cNvSpPr>
              <a:spLocks noChangeAspect="1" noChangeArrowheads="1"/>
            </p:cNvSpPr>
            <p:nvPr/>
          </p:nvSpPr>
          <p:spPr bwMode="auto">
            <a:xfrm>
              <a:off x="5232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6" name="Oval 58"/>
            <p:cNvSpPr>
              <a:spLocks noChangeAspect="1" noChangeArrowheads="1"/>
            </p:cNvSpPr>
            <p:nvPr/>
          </p:nvSpPr>
          <p:spPr bwMode="auto">
            <a:xfrm>
              <a:off x="5541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7" name="Oval 59"/>
            <p:cNvSpPr>
              <a:spLocks noChangeAspect="1" noChangeArrowheads="1"/>
            </p:cNvSpPr>
            <p:nvPr/>
          </p:nvSpPr>
          <p:spPr bwMode="auto">
            <a:xfrm>
              <a:off x="48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8" name="Oval 60"/>
            <p:cNvSpPr>
              <a:spLocks noChangeAspect="1" noChangeArrowheads="1"/>
            </p:cNvSpPr>
            <p:nvPr/>
          </p:nvSpPr>
          <p:spPr bwMode="auto">
            <a:xfrm>
              <a:off x="357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09" name="Oval 61"/>
            <p:cNvSpPr>
              <a:spLocks noChangeAspect="1" noChangeArrowheads="1"/>
            </p:cNvSpPr>
            <p:nvPr/>
          </p:nvSpPr>
          <p:spPr bwMode="auto">
            <a:xfrm>
              <a:off x="693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0" name="Oval 62"/>
            <p:cNvSpPr>
              <a:spLocks noChangeAspect="1" noChangeArrowheads="1"/>
            </p:cNvSpPr>
            <p:nvPr/>
          </p:nvSpPr>
          <p:spPr bwMode="auto">
            <a:xfrm>
              <a:off x="1029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1" name="Oval 63"/>
            <p:cNvSpPr>
              <a:spLocks noChangeAspect="1" noChangeArrowheads="1"/>
            </p:cNvSpPr>
            <p:nvPr/>
          </p:nvSpPr>
          <p:spPr bwMode="auto">
            <a:xfrm>
              <a:off x="1344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2" name="Oval 64"/>
            <p:cNvSpPr>
              <a:spLocks noChangeAspect="1" noChangeArrowheads="1"/>
            </p:cNvSpPr>
            <p:nvPr/>
          </p:nvSpPr>
          <p:spPr bwMode="auto">
            <a:xfrm>
              <a:off x="1680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3" name="Oval 65"/>
            <p:cNvSpPr>
              <a:spLocks noChangeAspect="1" noChangeArrowheads="1"/>
            </p:cNvSpPr>
            <p:nvPr/>
          </p:nvSpPr>
          <p:spPr bwMode="auto">
            <a:xfrm>
              <a:off x="1989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4" name="Oval 66"/>
            <p:cNvSpPr>
              <a:spLocks noChangeAspect="1" noChangeArrowheads="1"/>
            </p:cNvSpPr>
            <p:nvPr/>
          </p:nvSpPr>
          <p:spPr bwMode="auto">
            <a:xfrm>
              <a:off x="2325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5" name="Oval 67"/>
            <p:cNvSpPr>
              <a:spLocks noChangeAspect="1" noChangeArrowheads="1"/>
            </p:cNvSpPr>
            <p:nvPr/>
          </p:nvSpPr>
          <p:spPr bwMode="auto">
            <a:xfrm>
              <a:off x="2640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6" name="Oval 68"/>
            <p:cNvSpPr>
              <a:spLocks noChangeAspect="1" noChangeArrowheads="1"/>
            </p:cNvSpPr>
            <p:nvPr/>
          </p:nvSpPr>
          <p:spPr bwMode="auto">
            <a:xfrm>
              <a:off x="2976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7" name="Oval 69"/>
            <p:cNvSpPr>
              <a:spLocks noChangeAspect="1" noChangeArrowheads="1"/>
            </p:cNvSpPr>
            <p:nvPr/>
          </p:nvSpPr>
          <p:spPr bwMode="auto">
            <a:xfrm>
              <a:off x="3285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8" name="Oval 70"/>
            <p:cNvSpPr>
              <a:spLocks noChangeAspect="1" noChangeArrowheads="1"/>
            </p:cNvSpPr>
            <p:nvPr/>
          </p:nvSpPr>
          <p:spPr bwMode="auto">
            <a:xfrm>
              <a:off x="3621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19" name="Oval 71"/>
            <p:cNvSpPr>
              <a:spLocks noChangeAspect="1" noChangeArrowheads="1"/>
            </p:cNvSpPr>
            <p:nvPr/>
          </p:nvSpPr>
          <p:spPr bwMode="auto">
            <a:xfrm>
              <a:off x="3936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20" name="Oval 72"/>
            <p:cNvSpPr>
              <a:spLocks noChangeAspect="1" noChangeArrowheads="1"/>
            </p:cNvSpPr>
            <p:nvPr/>
          </p:nvSpPr>
          <p:spPr bwMode="auto">
            <a:xfrm>
              <a:off x="4272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21" name="Oval 73"/>
            <p:cNvSpPr>
              <a:spLocks noChangeAspect="1" noChangeArrowheads="1"/>
            </p:cNvSpPr>
            <p:nvPr/>
          </p:nvSpPr>
          <p:spPr bwMode="auto">
            <a:xfrm>
              <a:off x="4581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22" name="Oval 74"/>
            <p:cNvSpPr>
              <a:spLocks noChangeAspect="1" noChangeArrowheads="1"/>
            </p:cNvSpPr>
            <p:nvPr/>
          </p:nvSpPr>
          <p:spPr bwMode="auto">
            <a:xfrm>
              <a:off x="4917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23" name="Oval 75"/>
            <p:cNvSpPr>
              <a:spLocks noChangeAspect="1" noChangeArrowheads="1"/>
            </p:cNvSpPr>
            <p:nvPr/>
          </p:nvSpPr>
          <p:spPr bwMode="auto">
            <a:xfrm>
              <a:off x="5232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24" name="Oval 76"/>
            <p:cNvSpPr>
              <a:spLocks noChangeAspect="1" noChangeArrowheads="1"/>
            </p:cNvSpPr>
            <p:nvPr/>
          </p:nvSpPr>
          <p:spPr bwMode="auto">
            <a:xfrm>
              <a:off x="5541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25" name="Oval 77"/>
            <p:cNvSpPr>
              <a:spLocks noChangeAspect="1" noChangeArrowheads="1"/>
            </p:cNvSpPr>
            <p:nvPr/>
          </p:nvSpPr>
          <p:spPr bwMode="auto">
            <a:xfrm>
              <a:off x="48" y="359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26" name="Oval 78"/>
            <p:cNvSpPr>
              <a:spLocks noChangeAspect="1" noChangeArrowheads="1"/>
            </p:cNvSpPr>
            <p:nvPr/>
          </p:nvSpPr>
          <p:spPr bwMode="auto">
            <a:xfrm>
              <a:off x="48" y="698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27" name="Oval 79"/>
            <p:cNvSpPr>
              <a:spLocks noChangeAspect="1" noChangeArrowheads="1"/>
            </p:cNvSpPr>
            <p:nvPr/>
          </p:nvSpPr>
          <p:spPr bwMode="auto">
            <a:xfrm>
              <a:off x="48" y="1036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28" name="Oval 80"/>
            <p:cNvSpPr>
              <a:spLocks noChangeAspect="1" noChangeArrowheads="1"/>
            </p:cNvSpPr>
            <p:nvPr/>
          </p:nvSpPr>
          <p:spPr bwMode="auto">
            <a:xfrm>
              <a:off x="48" y="1374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29" name="Oval 81"/>
            <p:cNvSpPr>
              <a:spLocks noChangeAspect="1" noChangeArrowheads="1"/>
            </p:cNvSpPr>
            <p:nvPr/>
          </p:nvSpPr>
          <p:spPr bwMode="auto">
            <a:xfrm>
              <a:off x="48" y="1712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30" name="Oval 82"/>
            <p:cNvSpPr>
              <a:spLocks noChangeAspect="1" noChangeArrowheads="1"/>
            </p:cNvSpPr>
            <p:nvPr/>
          </p:nvSpPr>
          <p:spPr bwMode="auto">
            <a:xfrm>
              <a:off x="48" y="205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31" name="Oval 83"/>
            <p:cNvSpPr>
              <a:spLocks noChangeAspect="1" noChangeArrowheads="1"/>
            </p:cNvSpPr>
            <p:nvPr/>
          </p:nvSpPr>
          <p:spPr bwMode="auto">
            <a:xfrm>
              <a:off x="48" y="2389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32" name="Oval 84"/>
            <p:cNvSpPr>
              <a:spLocks noChangeAspect="1" noChangeArrowheads="1"/>
            </p:cNvSpPr>
            <p:nvPr/>
          </p:nvSpPr>
          <p:spPr bwMode="auto">
            <a:xfrm>
              <a:off x="48" y="2727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33" name="Oval 85"/>
            <p:cNvSpPr>
              <a:spLocks noChangeAspect="1" noChangeArrowheads="1"/>
            </p:cNvSpPr>
            <p:nvPr/>
          </p:nvSpPr>
          <p:spPr bwMode="auto">
            <a:xfrm>
              <a:off x="48" y="3065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34" name="Oval 86"/>
            <p:cNvSpPr>
              <a:spLocks noChangeAspect="1" noChangeArrowheads="1"/>
            </p:cNvSpPr>
            <p:nvPr/>
          </p:nvSpPr>
          <p:spPr bwMode="auto">
            <a:xfrm>
              <a:off x="48" y="3404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35" name="Oval 87"/>
            <p:cNvSpPr>
              <a:spLocks noChangeAspect="1" noChangeArrowheads="1"/>
            </p:cNvSpPr>
            <p:nvPr/>
          </p:nvSpPr>
          <p:spPr bwMode="auto">
            <a:xfrm>
              <a:off x="48" y="3742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36" name="Oval 88"/>
            <p:cNvSpPr>
              <a:spLocks noChangeAspect="1" noChangeArrowheads="1"/>
            </p:cNvSpPr>
            <p:nvPr/>
          </p:nvSpPr>
          <p:spPr bwMode="auto">
            <a:xfrm>
              <a:off x="5520" y="357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37" name="Oval 89"/>
            <p:cNvSpPr>
              <a:spLocks noChangeAspect="1" noChangeArrowheads="1"/>
            </p:cNvSpPr>
            <p:nvPr/>
          </p:nvSpPr>
          <p:spPr bwMode="auto">
            <a:xfrm>
              <a:off x="5520" y="693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38" name="Oval 90"/>
            <p:cNvSpPr>
              <a:spLocks noChangeAspect="1" noChangeArrowheads="1"/>
            </p:cNvSpPr>
            <p:nvPr/>
          </p:nvSpPr>
          <p:spPr bwMode="auto">
            <a:xfrm>
              <a:off x="5520" y="1008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39" name="Oval 91"/>
            <p:cNvSpPr>
              <a:spLocks noChangeAspect="1" noChangeArrowheads="1"/>
            </p:cNvSpPr>
            <p:nvPr/>
          </p:nvSpPr>
          <p:spPr bwMode="auto">
            <a:xfrm>
              <a:off x="5520" y="1344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40" name="Oval 92"/>
            <p:cNvSpPr>
              <a:spLocks noChangeAspect="1" noChangeArrowheads="1"/>
            </p:cNvSpPr>
            <p:nvPr/>
          </p:nvSpPr>
          <p:spPr bwMode="auto">
            <a:xfrm>
              <a:off x="5520" y="16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41" name="Oval 93"/>
            <p:cNvSpPr>
              <a:spLocks noChangeAspect="1" noChangeArrowheads="1"/>
            </p:cNvSpPr>
            <p:nvPr/>
          </p:nvSpPr>
          <p:spPr bwMode="auto">
            <a:xfrm>
              <a:off x="5520" y="201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42" name="Oval 94"/>
            <p:cNvSpPr>
              <a:spLocks noChangeAspect="1" noChangeArrowheads="1"/>
            </p:cNvSpPr>
            <p:nvPr/>
          </p:nvSpPr>
          <p:spPr bwMode="auto">
            <a:xfrm>
              <a:off x="5520" y="2346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43" name="Oval 95"/>
            <p:cNvSpPr>
              <a:spLocks noChangeAspect="1" noChangeArrowheads="1"/>
            </p:cNvSpPr>
            <p:nvPr/>
          </p:nvSpPr>
          <p:spPr bwMode="auto">
            <a:xfrm>
              <a:off x="5520" y="2709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44" name="Oval 96"/>
            <p:cNvSpPr>
              <a:spLocks noChangeAspect="1" noChangeArrowheads="1"/>
            </p:cNvSpPr>
            <p:nvPr/>
          </p:nvSpPr>
          <p:spPr bwMode="auto">
            <a:xfrm>
              <a:off x="5520" y="3045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45" name="Oval 97"/>
            <p:cNvSpPr>
              <a:spLocks noChangeAspect="1" noChangeArrowheads="1"/>
            </p:cNvSpPr>
            <p:nvPr/>
          </p:nvSpPr>
          <p:spPr bwMode="auto">
            <a:xfrm>
              <a:off x="5520" y="338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46" name="Oval 98"/>
            <p:cNvSpPr>
              <a:spLocks noChangeAspect="1" noChangeArrowheads="1"/>
            </p:cNvSpPr>
            <p:nvPr/>
          </p:nvSpPr>
          <p:spPr bwMode="auto">
            <a:xfrm>
              <a:off x="5520" y="3717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 dirty="0"/>
            </a:p>
          </p:txBody>
        </p:sp>
      </p:grpSp>
    </p:spTree>
  </p:cSld>
  <p:clrMapOvr>
    <a:masterClrMapping/>
  </p:clrMapOvr>
  <p:transition spd="slow" advClick="0">
    <p:randomBar dir="vert"/>
  </p:transition>
  <p:timing>
    <p:tnLst>
      <p:par>
        <p:cTn id="1" dur="indefinite" restart="never" nodeType="tmRoot">
          <p:childTnLst>
            <p:audi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0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 nodeType="clickPar">
                      <p:stCondLst>
                        <p:cond delay="0"/>
                      </p:stCondLst>
                      <p:childTnLst>
                        <p:par>
                          <p:cTn id="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MS900069257[1]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0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MS900069257[1]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MS900069257[1]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23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N00603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N00603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N00603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 nodeType="clickPar">
                      <p:stCondLst>
                        <p:cond delay="0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N00603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</p:childTnLst>
        </p:cTn>
      </p:par>
    </p:tnLst>
    <p:bldLst>
      <p:bldP spid="32" grpId="0" animBg="1"/>
      <p:bldP spid="39" grpId="0" animBg="1"/>
      <p:bldP spid="40" grpId="0" animBg="1"/>
      <p:bldP spid="42" grpId="0" animBg="1"/>
      <p:bldP spid="43" grpId="0" animBg="1"/>
      <p:bldP spid="45" grpId="0" animBg="1"/>
      <p:bldP spid="4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066800" y="2349500"/>
            <a:ext cx="3352800" cy="463550"/>
          </a:xfrm>
          <a:prstGeom prst="rect">
            <a:avLst/>
          </a:prstGeom>
          <a:solidFill>
            <a:srgbClr val="FFFFFF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>
                <a:solidFill>
                  <a:schemeClr val="bg1"/>
                </a:solidFill>
              </a:rPr>
              <a:t>DINOSAUR		</a:t>
            </a:r>
            <a:r>
              <a:rPr lang="en-US" sz="2400" b="1" dirty="0">
                <a:solidFill>
                  <a:schemeClr val="bg1"/>
                </a:solidFill>
              </a:rPr>
              <a:t>43</a:t>
            </a:r>
            <a:endParaRPr lang="en-US" sz="2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066800" y="2959100"/>
            <a:ext cx="3352800" cy="463550"/>
          </a:xfrm>
          <a:prstGeom prst="rect">
            <a:avLst/>
          </a:prstGeom>
          <a:solidFill>
            <a:srgbClr val="FFFFFF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>
                <a:solidFill>
                  <a:schemeClr val="bg1"/>
                </a:solidFill>
              </a:rPr>
              <a:t>FOSSIL		</a:t>
            </a:r>
            <a:r>
              <a:rPr lang="en-US" sz="2400" b="1" dirty="0">
                <a:solidFill>
                  <a:schemeClr val="bg1"/>
                </a:solidFill>
              </a:rPr>
              <a:t>21</a:t>
            </a:r>
            <a:endParaRPr lang="en-US" sz="2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1066800" y="3568700"/>
            <a:ext cx="3352800" cy="463550"/>
          </a:xfrm>
          <a:prstGeom prst="rect">
            <a:avLst/>
          </a:prstGeom>
          <a:solidFill>
            <a:srgbClr val="FFFFFF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>
                <a:solidFill>
                  <a:schemeClr val="bg1"/>
                </a:solidFill>
              </a:rPr>
              <a:t>SHELLS		</a:t>
            </a:r>
            <a:r>
              <a:rPr lang="en-US" sz="2400" b="1" dirty="0">
                <a:solidFill>
                  <a:schemeClr val="bg1"/>
                </a:solidFill>
              </a:rPr>
              <a:t>12</a:t>
            </a:r>
            <a:endParaRPr lang="en-US" sz="2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066800" y="4178300"/>
            <a:ext cx="3352800" cy="463550"/>
          </a:xfrm>
          <a:prstGeom prst="rect">
            <a:avLst/>
          </a:prstGeom>
          <a:solidFill>
            <a:srgbClr val="FFFFFF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>
                <a:solidFill>
                  <a:schemeClr val="bg1"/>
                </a:solidFill>
              </a:rPr>
              <a:t>JARASSIC		</a:t>
            </a:r>
            <a:r>
              <a:rPr lang="en-US" sz="2400" b="1" dirty="0">
                <a:solidFill>
                  <a:schemeClr val="bg1"/>
                </a:solidFill>
              </a:rPr>
              <a:t>13</a:t>
            </a:r>
            <a:endParaRPr lang="en-US" sz="2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4724400" y="2349500"/>
            <a:ext cx="3352800" cy="463550"/>
          </a:xfrm>
          <a:prstGeom prst="rect">
            <a:avLst/>
          </a:prstGeom>
          <a:solidFill>
            <a:srgbClr val="FFFFFF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>
                <a:solidFill>
                  <a:schemeClr val="bg1"/>
                </a:solidFill>
              </a:rPr>
              <a:t>EONS			</a:t>
            </a:r>
            <a:r>
              <a:rPr lang="en-US" sz="2400" b="1" dirty="0">
                <a:solidFill>
                  <a:schemeClr val="bg1"/>
                </a:solidFill>
              </a:rPr>
              <a:t>5</a:t>
            </a:r>
            <a:endParaRPr lang="en-US" sz="2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4724400" y="2959100"/>
            <a:ext cx="3352800" cy="463550"/>
          </a:xfrm>
          <a:prstGeom prst="rect">
            <a:avLst/>
          </a:prstGeom>
          <a:solidFill>
            <a:srgbClr val="FFFFFF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>
                <a:solidFill>
                  <a:schemeClr val="bg1"/>
                </a:solidFill>
              </a:rPr>
              <a:t>PERIOD		</a:t>
            </a:r>
            <a:r>
              <a:rPr lang="en-US" sz="2400" b="1" dirty="0">
                <a:solidFill>
                  <a:schemeClr val="bg1"/>
                </a:solidFill>
              </a:rPr>
              <a:t>3</a:t>
            </a:r>
            <a:endParaRPr lang="en-US" sz="2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4724400" y="3568700"/>
            <a:ext cx="3352800" cy="463550"/>
          </a:xfrm>
          <a:prstGeom prst="rect">
            <a:avLst/>
          </a:prstGeom>
          <a:solidFill>
            <a:srgbClr val="FFFFFF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>
                <a:solidFill>
                  <a:schemeClr val="bg1"/>
                </a:solidFill>
              </a:rPr>
              <a:t>SEDIMENT		</a:t>
            </a:r>
            <a:r>
              <a:rPr lang="en-US" sz="2400" b="1" dirty="0">
                <a:solidFill>
                  <a:schemeClr val="bg1"/>
                </a:solidFill>
              </a:rPr>
              <a:t>2</a:t>
            </a:r>
            <a:endParaRPr lang="en-US" sz="2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064" name="AutoShape 1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819400" y="4953000"/>
            <a:ext cx="990600" cy="990600"/>
          </a:xfrm>
          <a:prstGeom prst="actionButtonBlank">
            <a:avLst/>
          </a:prstGeom>
          <a:gradFill rotWithShape="0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17424" name="Text Box 16">
            <a:hlinkClick r:id="" action="ppaction://noaction">
              <a:snd r:embed="rId5" name="SN00603A.wav"/>
            </a:hlinkClick>
          </p:cNvPr>
          <p:cNvSpPr txBox="1">
            <a:spLocks noChangeArrowheads="1"/>
          </p:cNvSpPr>
          <p:nvPr/>
        </p:nvSpPr>
        <p:spPr bwMode="auto">
          <a:xfrm>
            <a:off x="4724400" y="2349500"/>
            <a:ext cx="3352800" cy="469900"/>
          </a:xfrm>
          <a:prstGeom prst="rect">
            <a:avLst/>
          </a:prstGeom>
          <a:solidFill>
            <a:schemeClr val="tx1"/>
          </a:solidFill>
          <a:ln w="12700">
            <a:solidFill>
              <a:srgbClr val="FFCC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FFCC00"/>
                </a:solidFill>
              </a:rPr>
              <a:t>5)   X   X   X   X   X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17425" name="Text Box 17">
            <a:hlinkClick r:id="" action="ppaction://noaction">
              <a:snd r:embed="rId5" name="SN00603A.wav"/>
            </a:hlinkClick>
          </p:cNvPr>
          <p:cNvSpPr txBox="1">
            <a:spLocks noChangeArrowheads="1"/>
          </p:cNvSpPr>
          <p:nvPr/>
        </p:nvSpPr>
        <p:spPr bwMode="auto">
          <a:xfrm>
            <a:off x="1066800" y="4178300"/>
            <a:ext cx="3352800" cy="469900"/>
          </a:xfrm>
          <a:prstGeom prst="rect">
            <a:avLst/>
          </a:prstGeom>
          <a:solidFill>
            <a:schemeClr val="tx1"/>
          </a:solidFill>
          <a:ln w="12700">
            <a:solidFill>
              <a:srgbClr val="FFCC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CC00"/>
                </a:solidFill>
              </a:rPr>
              <a:t>4)   X   X   X   X   X   X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7426" name="Text Box 18">
            <a:hlinkClick r:id="" action="ppaction://noaction">
              <a:snd r:embed="rId5" name="SN00603A.wav"/>
            </a:hlinkClick>
          </p:cNvPr>
          <p:cNvSpPr txBox="1">
            <a:spLocks noChangeArrowheads="1"/>
          </p:cNvSpPr>
          <p:nvPr/>
        </p:nvSpPr>
        <p:spPr bwMode="auto">
          <a:xfrm>
            <a:off x="1066800" y="3568700"/>
            <a:ext cx="3352800" cy="469900"/>
          </a:xfrm>
          <a:prstGeom prst="rect">
            <a:avLst/>
          </a:prstGeom>
          <a:solidFill>
            <a:schemeClr val="tx1"/>
          </a:solidFill>
          <a:ln w="12700">
            <a:solidFill>
              <a:srgbClr val="FFCC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CC00"/>
                </a:solidFill>
              </a:rPr>
              <a:t>3)   X   X   X   X   X   X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7427" name="Text Box 19">
            <a:hlinkClick r:id="" action="ppaction://noaction">
              <a:snd r:embed="rId5" name="SN00603A.wav"/>
            </a:hlinkClick>
          </p:cNvPr>
          <p:cNvSpPr txBox="1">
            <a:spLocks noChangeArrowheads="1"/>
          </p:cNvSpPr>
          <p:nvPr/>
        </p:nvSpPr>
        <p:spPr bwMode="auto">
          <a:xfrm>
            <a:off x="1066800" y="2959100"/>
            <a:ext cx="3352800" cy="469900"/>
          </a:xfrm>
          <a:prstGeom prst="rect">
            <a:avLst/>
          </a:prstGeom>
          <a:solidFill>
            <a:schemeClr val="tx1"/>
          </a:solidFill>
          <a:ln w="12700">
            <a:solidFill>
              <a:srgbClr val="FFCC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CC00"/>
                </a:solidFill>
              </a:rPr>
              <a:t>2)   X   X   X   X   X   X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7428" name="Text Box 20">
            <a:hlinkClick r:id="" action="ppaction://noaction">
              <a:snd r:embed="rId5" name="SN00603A.wav"/>
            </a:hlinkClick>
          </p:cNvPr>
          <p:cNvSpPr txBox="1">
            <a:spLocks noChangeArrowheads="1"/>
          </p:cNvSpPr>
          <p:nvPr/>
        </p:nvSpPr>
        <p:spPr bwMode="auto">
          <a:xfrm>
            <a:off x="1066800" y="2349500"/>
            <a:ext cx="3352800" cy="469900"/>
          </a:xfrm>
          <a:prstGeom prst="rect">
            <a:avLst/>
          </a:prstGeom>
          <a:solidFill>
            <a:schemeClr val="tx1"/>
          </a:solidFill>
          <a:ln w="12700">
            <a:solidFill>
              <a:srgbClr val="FFCC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CC00"/>
                </a:solidFill>
              </a:rPr>
              <a:t>1)   X   X   X   X   X   X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7431" name="Text Box 23"/>
          <p:cNvSpPr txBox="1">
            <a:spLocks noChangeArrowheads="1"/>
          </p:cNvSpPr>
          <p:nvPr/>
        </p:nvSpPr>
        <p:spPr bwMode="auto">
          <a:xfrm>
            <a:off x="4724400" y="4178300"/>
            <a:ext cx="3352800" cy="461963"/>
          </a:xfrm>
          <a:prstGeom prst="rect">
            <a:avLst/>
          </a:prstGeom>
          <a:solidFill>
            <a:schemeClr val="tx1"/>
          </a:solidFill>
          <a:ln w="12700">
            <a:solidFill>
              <a:srgbClr val="FFCC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rgbClr val="FFCC00"/>
                </a:solidFill>
              </a:rPr>
              <a:t>8</a:t>
            </a:r>
            <a:r>
              <a:rPr lang="en-US" sz="2400" b="1" dirty="0">
                <a:solidFill>
                  <a:srgbClr val="FFCC00"/>
                </a:solidFill>
              </a:rPr>
              <a:t>)  X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17432" name="Text Box 24"/>
          <p:cNvSpPr txBox="1">
            <a:spLocks noChangeArrowheads="1"/>
          </p:cNvSpPr>
          <p:nvPr/>
        </p:nvSpPr>
        <p:spPr bwMode="auto">
          <a:xfrm>
            <a:off x="4724400" y="3568700"/>
            <a:ext cx="3352800" cy="469900"/>
          </a:xfrm>
          <a:prstGeom prst="rect">
            <a:avLst/>
          </a:prstGeom>
          <a:solidFill>
            <a:schemeClr val="tx1"/>
          </a:solidFill>
          <a:ln w="12700">
            <a:solidFill>
              <a:srgbClr val="FFCC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rgbClr val="FFCC00"/>
                </a:solidFill>
              </a:rPr>
              <a:t>7</a:t>
            </a:r>
            <a:r>
              <a:rPr lang="en-US" sz="2400" b="1" dirty="0">
                <a:solidFill>
                  <a:srgbClr val="FFCC00"/>
                </a:solidFill>
              </a:rPr>
              <a:t>)  X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17433" name="Text Box 25">
            <a:hlinkClick r:id="" action="ppaction://noaction">
              <a:snd r:embed="rId5" name="SN00603A.wav"/>
            </a:hlinkClick>
          </p:cNvPr>
          <p:cNvSpPr txBox="1">
            <a:spLocks noChangeArrowheads="1"/>
          </p:cNvSpPr>
          <p:nvPr/>
        </p:nvSpPr>
        <p:spPr bwMode="auto">
          <a:xfrm>
            <a:off x="4724400" y="2959100"/>
            <a:ext cx="3352800" cy="469900"/>
          </a:xfrm>
          <a:prstGeom prst="rect">
            <a:avLst/>
          </a:prstGeom>
          <a:solidFill>
            <a:schemeClr val="tx1"/>
          </a:solidFill>
          <a:ln w="12700">
            <a:solidFill>
              <a:srgbClr val="FFCC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rgbClr val="FFCC00"/>
                </a:solidFill>
              </a:rPr>
              <a:t>6</a:t>
            </a:r>
            <a:r>
              <a:rPr lang="en-US" sz="2400" b="1" dirty="0">
                <a:solidFill>
                  <a:srgbClr val="FFCC00"/>
                </a:solidFill>
              </a:rPr>
              <a:t>)  X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2077" name="AutoShape 2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14800" y="4953000"/>
            <a:ext cx="990600" cy="990600"/>
          </a:xfrm>
          <a:prstGeom prst="actionButtonBlank">
            <a:avLst/>
          </a:prstGeom>
          <a:gradFill rotWithShape="0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AU"/>
          </a:p>
        </p:txBody>
      </p:sp>
      <p:sp>
        <p:nvSpPr>
          <p:cNvPr id="2079" name="AutoShape 3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410200" y="4953000"/>
            <a:ext cx="990600" cy="990600"/>
          </a:xfrm>
          <a:prstGeom prst="actionButtonBlank">
            <a:avLst/>
          </a:prstGeom>
          <a:gradFill rotWithShape="0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AU"/>
          </a:p>
        </p:txBody>
      </p:sp>
      <p:sp>
        <p:nvSpPr>
          <p:cNvPr id="32" name="WordArt 8"/>
          <p:cNvSpPr>
            <a:spLocks noChangeArrowheads="1" noChangeShapeType="1" noTextEdit="1"/>
          </p:cNvSpPr>
          <p:nvPr/>
        </p:nvSpPr>
        <p:spPr bwMode="auto">
          <a:xfrm>
            <a:off x="2819400" y="4953000"/>
            <a:ext cx="990600" cy="990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>
                <a:solidFill>
                  <a:srgbClr val="FF0000"/>
                </a:soli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X</a:t>
            </a:r>
          </a:p>
        </p:txBody>
      </p:sp>
      <p:sp>
        <p:nvSpPr>
          <p:cNvPr id="39" name="WordArt 8"/>
          <p:cNvSpPr>
            <a:spLocks noChangeArrowheads="1" noChangeShapeType="1" noTextEdit="1"/>
          </p:cNvSpPr>
          <p:nvPr/>
        </p:nvSpPr>
        <p:spPr bwMode="auto">
          <a:xfrm>
            <a:off x="4114800" y="4953000"/>
            <a:ext cx="990600" cy="990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>
                <a:solidFill>
                  <a:srgbClr val="FF0000"/>
                </a:soli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X</a:t>
            </a:r>
          </a:p>
        </p:txBody>
      </p:sp>
      <p:sp>
        <p:nvSpPr>
          <p:cNvPr id="40" name="WordArt 8"/>
          <p:cNvSpPr>
            <a:spLocks noChangeArrowheads="1" noChangeShapeType="1" noTextEdit="1"/>
          </p:cNvSpPr>
          <p:nvPr/>
        </p:nvSpPr>
        <p:spPr bwMode="auto">
          <a:xfrm>
            <a:off x="5410200" y="4953000"/>
            <a:ext cx="990600" cy="990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>
                <a:solidFill>
                  <a:srgbClr val="FF0000"/>
                </a:soli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X</a:t>
            </a:r>
          </a:p>
        </p:txBody>
      </p:sp>
      <p:pic>
        <p:nvPicPr>
          <p:cNvPr id="41" name="crow1177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crowdohh.wav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0" y="3200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ext Box 4"/>
          <p:cNvSpPr txBox="1">
            <a:spLocks noChangeArrowheads="1"/>
          </p:cNvSpPr>
          <p:nvPr/>
        </p:nvSpPr>
        <p:spPr bwMode="auto">
          <a:xfrm>
            <a:off x="1066800" y="2400710"/>
            <a:ext cx="3352800" cy="40011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0">
              <a:spcBef>
                <a:spcPct val="50000"/>
              </a:spcBef>
            </a:pPr>
            <a:r>
              <a:rPr lang="en-US" dirty="0" smtClean="0"/>
              <a:t>Bobby Orr’s winning goal     </a:t>
            </a:r>
            <a:r>
              <a:rPr lang="en-US" sz="2000" b="1" dirty="0" smtClean="0"/>
              <a:t>8</a:t>
            </a:r>
            <a:r>
              <a:rPr lang="en-US" sz="2000" b="1" dirty="0" smtClean="0">
                <a:latin typeface="+mn-lt"/>
              </a:rPr>
              <a:t>0</a:t>
            </a:r>
            <a:endParaRPr lang="en-US" sz="2000" b="1" dirty="0">
              <a:latin typeface="+mn-lt"/>
            </a:endParaRPr>
          </a:p>
        </p:txBody>
      </p:sp>
      <p:sp>
        <p:nvSpPr>
          <p:cNvPr id="43" name="Text Box 4"/>
          <p:cNvSpPr txBox="1">
            <a:spLocks noChangeArrowheads="1"/>
          </p:cNvSpPr>
          <p:nvPr/>
        </p:nvSpPr>
        <p:spPr bwMode="auto">
          <a:xfrm>
            <a:off x="1066800" y="3000345"/>
            <a:ext cx="3352800" cy="40011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dirty="0" smtClean="0"/>
              <a:t>Sox win 2004 World Series  </a:t>
            </a:r>
            <a:r>
              <a:rPr lang="en-US" sz="2000" b="1" dirty="0" smtClean="0"/>
              <a:t>70</a:t>
            </a:r>
            <a:endParaRPr lang="en-US" sz="2000" b="1" dirty="0">
              <a:latin typeface="Times New Roman" pitchFamily="18" charset="0"/>
            </a:endParaRPr>
          </a:p>
        </p:txBody>
      </p:sp>
      <p:sp>
        <p:nvSpPr>
          <p:cNvPr id="44" name="Text Box 4"/>
          <p:cNvSpPr txBox="1">
            <a:spLocks noChangeArrowheads="1"/>
          </p:cNvSpPr>
          <p:nvPr/>
        </p:nvSpPr>
        <p:spPr bwMode="auto">
          <a:xfrm>
            <a:off x="1049338" y="3630023"/>
            <a:ext cx="3370261" cy="40011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dirty="0" smtClean="0"/>
              <a:t>Bruins win ‘11 Stanley Cup  </a:t>
            </a:r>
            <a:r>
              <a:rPr lang="en-US" sz="2000" b="1" dirty="0" smtClean="0"/>
              <a:t>60</a:t>
            </a:r>
            <a:endParaRPr lang="en-US" sz="2000" b="1" dirty="0">
              <a:latin typeface="Times New Roman" pitchFamily="18" charset="0"/>
            </a:endParaRPr>
          </a:p>
        </p:txBody>
      </p:sp>
      <p:sp>
        <p:nvSpPr>
          <p:cNvPr id="45" name="Text Box 4"/>
          <p:cNvSpPr txBox="1">
            <a:spLocks noChangeArrowheads="1"/>
          </p:cNvSpPr>
          <p:nvPr/>
        </p:nvSpPr>
        <p:spPr bwMode="auto">
          <a:xfrm>
            <a:off x="1066800" y="4178300"/>
            <a:ext cx="3352800" cy="40011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dirty="0" smtClean="0"/>
              <a:t>D. Roberts steals 2</a:t>
            </a:r>
            <a:r>
              <a:rPr lang="en-US" baseline="30000" dirty="0" smtClean="0"/>
              <a:t>nd</a:t>
            </a:r>
            <a:r>
              <a:rPr lang="en-US" dirty="0" smtClean="0"/>
              <a:t> base   </a:t>
            </a:r>
            <a:r>
              <a:rPr lang="en-US" sz="2000" b="1" dirty="0" smtClean="0"/>
              <a:t>50</a:t>
            </a:r>
            <a:endParaRPr lang="en-US" sz="2000" b="1" dirty="0">
              <a:latin typeface="Times New Roman" pitchFamily="18" charset="0"/>
            </a:endParaRPr>
          </a:p>
        </p:txBody>
      </p:sp>
      <p:sp>
        <p:nvSpPr>
          <p:cNvPr id="46" name="Text Box 4"/>
          <p:cNvSpPr txBox="1">
            <a:spLocks noChangeArrowheads="1"/>
          </p:cNvSpPr>
          <p:nvPr/>
        </p:nvSpPr>
        <p:spPr bwMode="auto">
          <a:xfrm>
            <a:off x="4724400" y="2360433"/>
            <a:ext cx="3352800" cy="40011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 smtClean="0"/>
              <a:t>Fisk waves ball fair          </a:t>
            </a:r>
            <a:r>
              <a:rPr lang="en-US" sz="2000" b="1" dirty="0" smtClean="0"/>
              <a:t>40</a:t>
            </a:r>
            <a:endParaRPr lang="en-US" sz="2000" b="1" dirty="0">
              <a:latin typeface="Times New Roman" pitchFamily="18" charset="0"/>
            </a:endParaRPr>
          </a:p>
        </p:txBody>
      </p:sp>
      <p:sp>
        <p:nvSpPr>
          <p:cNvPr id="47" name="Text Box 4"/>
          <p:cNvSpPr txBox="1">
            <a:spLocks noChangeArrowheads="1"/>
          </p:cNvSpPr>
          <p:nvPr/>
        </p:nvSpPr>
        <p:spPr bwMode="auto">
          <a:xfrm>
            <a:off x="4724400" y="2952690"/>
            <a:ext cx="3352800" cy="40011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dirty="0" smtClean="0"/>
              <a:t>Pats Win 2001 Super bowl   </a:t>
            </a:r>
            <a:r>
              <a:rPr lang="en-US" sz="2000" b="1" dirty="0" smtClean="0"/>
              <a:t>30</a:t>
            </a:r>
            <a:endParaRPr lang="en-US" sz="2000" b="1" dirty="0">
              <a:latin typeface="Times New Roman" pitchFamily="18" charset="0"/>
            </a:endParaRPr>
          </a:p>
        </p:txBody>
      </p:sp>
      <p:sp>
        <p:nvSpPr>
          <p:cNvPr id="56" name="Text Box 4"/>
          <p:cNvSpPr txBox="1">
            <a:spLocks noChangeArrowheads="1"/>
          </p:cNvSpPr>
          <p:nvPr/>
        </p:nvSpPr>
        <p:spPr bwMode="auto">
          <a:xfrm>
            <a:off x="4745831" y="3555032"/>
            <a:ext cx="3352800" cy="40011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dirty="0" err="1" smtClean="0"/>
              <a:t>Vinatieri’s</a:t>
            </a:r>
            <a:r>
              <a:rPr lang="en-US" dirty="0" smtClean="0"/>
              <a:t> snow field goal     </a:t>
            </a:r>
            <a:r>
              <a:rPr lang="en-US" sz="2000" b="1" dirty="0" smtClean="0"/>
              <a:t>20</a:t>
            </a:r>
            <a:endParaRPr lang="en-US" sz="2000" b="1" dirty="0">
              <a:latin typeface="Times New Roman" pitchFamily="18" charset="0"/>
            </a:endParaRPr>
          </a:p>
        </p:txBody>
      </p:sp>
      <p:sp>
        <p:nvSpPr>
          <p:cNvPr id="57" name="Text Box 4"/>
          <p:cNvSpPr txBox="1">
            <a:spLocks noChangeArrowheads="1"/>
          </p:cNvSpPr>
          <p:nvPr/>
        </p:nvSpPr>
        <p:spPr bwMode="auto">
          <a:xfrm>
            <a:off x="4745831" y="4178300"/>
            <a:ext cx="3352800" cy="40011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 smtClean="0"/>
              <a:t>Bourque gives up his #7  </a:t>
            </a:r>
            <a:r>
              <a:rPr lang="en-US" sz="2000" b="1" dirty="0" smtClean="0"/>
              <a:t>10</a:t>
            </a:r>
            <a:endParaRPr lang="en-US" sz="2000" b="1" dirty="0">
              <a:latin typeface="Times New Roman" pitchFamily="18" charset="0"/>
            </a:endParaRP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0" y="33337"/>
            <a:ext cx="9144000" cy="6791325"/>
            <a:chOff x="0" y="21"/>
            <a:chExt cx="5760" cy="4278"/>
          </a:xfrm>
        </p:grpSpPr>
        <p:grpSp>
          <p:nvGrpSpPr>
            <p:cNvPr id="3111" name="Group 15"/>
            <p:cNvGrpSpPr>
              <a:grpSpLocks/>
            </p:cNvGrpSpPr>
            <p:nvPr/>
          </p:nvGrpSpPr>
          <p:grpSpPr bwMode="auto">
            <a:xfrm>
              <a:off x="0" y="144"/>
              <a:ext cx="5760" cy="4032"/>
              <a:chOff x="0" y="144"/>
              <a:chExt cx="5760" cy="4032"/>
            </a:xfrm>
          </p:grpSpPr>
          <p:sp>
            <p:nvSpPr>
              <p:cNvPr id="3170" name="Line 16"/>
              <p:cNvSpPr>
                <a:spLocks noChangeShapeType="1"/>
              </p:cNvSpPr>
              <p:nvPr/>
            </p:nvSpPr>
            <p:spPr bwMode="auto">
              <a:xfrm>
                <a:off x="0" y="144"/>
                <a:ext cx="5760" cy="0"/>
              </a:xfrm>
              <a:prstGeom prst="line">
                <a:avLst/>
              </a:prstGeom>
              <a:noFill/>
              <a:ln w="5080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1" name="Line 17"/>
              <p:cNvSpPr>
                <a:spLocks noChangeShapeType="1"/>
              </p:cNvSpPr>
              <p:nvPr/>
            </p:nvSpPr>
            <p:spPr bwMode="auto">
              <a:xfrm>
                <a:off x="0" y="4176"/>
                <a:ext cx="5760" cy="0"/>
              </a:xfrm>
              <a:prstGeom prst="line">
                <a:avLst/>
              </a:prstGeom>
              <a:noFill/>
              <a:ln w="5080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2" name="Line 18"/>
              <p:cNvSpPr>
                <a:spLocks noChangeShapeType="1"/>
              </p:cNvSpPr>
              <p:nvPr/>
            </p:nvSpPr>
            <p:spPr bwMode="auto">
              <a:xfrm flipV="1">
                <a:off x="161" y="288"/>
                <a:ext cx="0" cy="3792"/>
              </a:xfrm>
              <a:prstGeom prst="line">
                <a:avLst/>
              </a:prstGeom>
              <a:noFill/>
              <a:ln w="5080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3" name="Line 19"/>
              <p:cNvSpPr>
                <a:spLocks noChangeShapeType="1"/>
              </p:cNvSpPr>
              <p:nvPr/>
            </p:nvSpPr>
            <p:spPr bwMode="auto">
              <a:xfrm flipV="1">
                <a:off x="5616" y="240"/>
                <a:ext cx="0" cy="3792"/>
              </a:xfrm>
              <a:prstGeom prst="line">
                <a:avLst/>
              </a:prstGeom>
              <a:noFill/>
              <a:ln w="5080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112" name="Oval 20"/>
            <p:cNvSpPr>
              <a:spLocks noChangeAspect="1" noChangeArrowheads="1"/>
            </p:cNvSpPr>
            <p:nvPr/>
          </p:nvSpPr>
          <p:spPr bwMode="auto">
            <a:xfrm>
              <a:off x="48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13" name="Oval 21"/>
            <p:cNvSpPr>
              <a:spLocks noChangeAspect="1" noChangeArrowheads="1"/>
            </p:cNvSpPr>
            <p:nvPr/>
          </p:nvSpPr>
          <p:spPr bwMode="auto">
            <a:xfrm>
              <a:off x="357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14" name="Oval 22"/>
            <p:cNvSpPr>
              <a:spLocks noChangeAspect="1" noChangeArrowheads="1"/>
            </p:cNvSpPr>
            <p:nvPr/>
          </p:nvSpPr>
          <p:spPr bwMode="auto">
            <a:xfrm>
              <a:off x="693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15" name="Oval 23"/>
            <p:cNvSpPr>
              <a:spLocks noChangeAspect="1" noChangeArrowheads="1"/>
            </p:cNvSpPr>
            <p:nvPr/>
          </p:nvSpPr>
          <p:spPr bwMode="auto">
            <a:xfrm>
              <a:off x="1029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16" name="Oval 24"/>
            <p:cNvSpPr>
              <a:spLocks noChangeAspect="1" noChangeArrowheads="1"/>
            </p:cNvSpPr>
            <p:nvPr/>
          </p:nvSpPr>
          <p:spPr bwMode="auto">
            <a:xfrm>
              <a:off x="1344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17" name="Oval 25"/>
            <p:cNvSpPr>
              <a:spLocks noChangeAspect="1" noChangeArrowheads="1"/>
            </p:cNvSpPr>
            <p:nvPr/>
          </p:nvSpPr>
          <p:spPr bwMode="auto">
            <a:xfrm>
              <a:off x="1680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18" name="Oval 26"/>
            <p:cNvSpPr>
              <a:spLocks noChangeAspect="1" noChangeArrowheads="1"/>
            </p:cNvSpPr>
            <p:nvPr/>
          </p:nvSpPr>
          <p:spPr bwMode="auto">
            <a:xfrm>
              <a:off x="1989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19" name="Oval 27"/>
            <p:cNvSpPr>
              <a:spLocks noChangeAspect="1" noChangeArrowheads="1"/>
            </p:cNvSpPr>
            <p:nvPr/>
          </p:nvSpPr>
          <p:spPr bwMode="auto">
            <a:xfrm>
              <a:off x="2325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20" name="Oval 28"/>
            <p:cNvSpPr>
              <a:spLocks noChangeAspect="1" noChangeArrowheads="1"/>
            </p:cNvSpPr>
            <p:nvPr/>
          </p:nvSpPr>
          <p:spPr bwMode="auto">
            <a:xfrm>
              <a:off x="2640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21" name="Oval 29"/>
            <p:cNvSpPr>
              <a:spLocks noChangeAspect="1" noChangeArrowheads="1"/>
            </p:cNvSpPr>
            <p:nvPr/>
          </p:nvSpPr>
          <p:spPr bwMode="auto">
            <a:xfrm>
              <a:off x="2976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22" name="Oval 30"/>
            <p:cNvSpPr>
              <a:spLocks noChangeAspect="1" noChangeArrowheads="1"/>
            </p:cNvSpPr>
            <p:nvPr/>
          </p:nvSpPr>
          <p:spPr bwMode="auto">
            <a:xfrm>
              <a:off x="3285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23" name="Oval 31"/>
            <p:cNvSpPr>
              <a:spLocks noChangeAspect="1" noChangeArrowheads="1"/>
            </p:cNvSpPr>
            <p:nvPr/>
          </p:nvSpPr>
          <p:spPr bwMode="auto">
            <a:xfrm>
              <a:off x="3621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24" name="Oval 32"/>
            <p:cNvSpPr>
              <a:spLocks noChangeAspect="1" noChangeArrowheads="1"/>
            </p:cNvSpPr>
            <p:nvPr/>
          </p:nvSpPr>
          <p:spPr bwMode="auto">
            <a:xfrm>
              <a:off x="3936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25" name="Oval 33"/>
            <p:cNvSpPr>
              <a:spLocks noChangeAspect="1" noChangeArrowheads="1"/>
            </p:cNvSpPr>
            <p:nvPr/>
          </p:nvSpPr>
          <p:spPr bwMode="auto">
            <a:xfrm>
              <a:off x="4272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26" name="Oval 34"/>
            <p:cNvSpPr>
              <a:spLocks noChangeAspect="1" noChangeArrowheads="1"/>
            </p:cNvSpPr>
            <p:nvPr/>
          </p:nvSpPr>
          <p:spPr bwMode="auto">
            <a:xfrm>
              <a:off x="4581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27" name="Oval 35"/>
            <p:cNvSpPr>
              <a:spLocks noChangeAspect="1" noChangeArrowheads="1"/>
            </p:cNvSpPr>
            <p:nvPr/>
          </p:nvSpPr>
          <p:spPr bwMode="auto">
            <a:xfrm>
              <a:off x="4917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28" name="Oval 36"/>
            <p:cNvSpPr>
              <a:spLocks noChangeAspect="1" noChangeArrowheads="1"/>
            </p:cNvSpPr>
            <p:nvPr/>
          </p:nvSpPr>
          <p:spPr bwMode="auto">
            <a:xfrm>
              <a:off x="5232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29" name="Oval 37"/>
            <p:cNvSpPr>
              <a:spLocks noChangeAspect="1" noChangeArrowheads="1"/>
            </p:cNvSpPr>
            <p:nvPr/>
          </p:nvSpPr>
          <p:spPr bwMode="auto">
            <a:xfrm>
              <a:off x="5541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30" name="Oval 38"/>
            <p:cNvSpPr>
              <a:spLocks noChangeAspect="1" noChangeArrowheads="1"/>
            </p:cNvSpPr>
            <p:nvPr/>
          </p:nvSpPr>
          <p:spPr bwMode="auto">
            <a:xfrm>
              <a:off x="48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31" name="Oval 39"/>
            <p:cNvSpPr>
              <a:spLocks noChangeAspect="1" noChangeArrowheads="1"/>
            </p:cNvSpPr>
            <p:nvPr/>
          </p:nvSpPr>
          <p:spPr bwMode="auto">
            <a:xfrm>
              <a:off x="357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32" name="Oval 40"/>
            <p:cNvSpPr>
              <a:spLocks noChangeAspect="1" noChangeArrowheads="1"/>
            </p:cNvSpPr>
            <p:nvPr/>
          </p:nvSpPr>
          <p:spPr bwMode="auto">
            <a:xfrm>
              <a:off x="693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33" name="Oval 41"/>
            <p:cNvSpPr>
              <a:spLocks noChangeAspect="1" noChangeArrowheads="1"/>
            </p:cNvSpPr>
            <p:nvPr/>
          </p:nvSpPr>
          <p:spPr bwMode="auto">
            <a:xfrm>
              <a:off x="1029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34" name="Oval 42"/>
            <p:cNvSpPr>
              <a:spLocks noChangeAspect="1" noChangeArrowheads="1"/>
            </p:cNvSpPr>
            <p:nvPr/>
          </p:nvSpPr>
          <p:spPr bwMode="auto">
            <a:xfrm>
              <a:off x="1344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35" name="Oval 43"/>
            <p:cNvSpPr>
              <a:spLocks noChangeAspect="1" noChangeArrowheads="1"/>
            </p:cNvSpPr>
            <p:nvPr/>
          </p:nvSpPr>
          <p:spPr bwMode="auto">
            <a:xfrm>
              <a:off x="1680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36" name="Oval 44"/>
            <p:cNvSpPr>
              <a:spLocks noChangeAspect="1" noChangeArrowheads="1"/>
            </p:cNvSpPr>
            <p:nvPr/>
          </p:nvSpPr>
          <p:spPr bwMode="auto">
            <a:xfrm>
              <a:off x="1989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37" name="Oval 45"/>
            <p:cNvSpPr>
              <a:spLocks noChangeAspect="1" noChangeArrowheads="1"/>
            </p:cNvSpPr>
            <p:nvPr/>
          </p:nvSpPr>
          <p:spPr bwMode="auto">
            <a:xfrm>
              <a:off x="2325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38" name="Oval 46"/>
            <p:cNvSpPr>
              <a:spLocks noChangeAspect="1" noChangeArrowheads="1"/>
            </p:cNvSpPr>
            <p:nvPr/>
          </p:nvSpPr>
          <p:spPr bwMode="auto">
            <a:xfrm>
              <a:off x="2640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39" name="Oval 47"/>
            <p:cNvSpPr>
              <a:spLocks noChangeAspect="1" noChangeArrowheads="1"/>
            </p:cNvSpPr>
            <p:nvPr/>
          </p:nvSpPr>
          <p:spPr bwMode="auto">
            <a:xfrm>
              <a:off x="2976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40" name="Oval 48"/>
            <p:cNvSpPr>
              <a:spLocks noChangeAspect="1" noChangeArrowheads="1"/>
            </p:cNvSpPr>
            <p:nvPr/>
          </p:nvSpPr>
          <p:spPr bwMode="auto">
            <a:xfrm>
              <a:off x="3285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41" name="Oval 49"/>
            <p:cNvSpPr>
              <a:spLocks noChangeAspect="1" noChangeArrowheads="1"/>
            </p:cNvSpPr>
            <p:nvPr/>
          </p:nvSpPr>
          <p:spPr bwMode="auto">
            <a:xfrm>
              <a:off x="3621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42" name="Oval 50"/>
            <p:cNvSpPr>
              <a:spLocks noChangeAspect="1" noChangeArrowheads="1"/>
            </p:cNvSpPr>
            <p:nvPr/>
          </p:nvSpPr>
          <p:spPr bwMode="auto">
            <a:xfrm>
              <a:off x="3936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43" name="Oval 51"/>
            <p:cNvSpPr>
              <a:spLocks noChangeAspect="1" noChangeArrowheads="1"/>
            </p:cNvSpPr>
            <p:nvPr/>
          </p:nvSpPr>
          <p:spPr bwMode="auto">
            <a:xfrm>
              <a:off x="4272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44" name="Oval 52"/>
            <p:cNvSpPr>
              <a:spLocks noChangeAspect="1" noChangeArrowheads="1"/>
            </p:cNvSpPr>
            <p:nvPr/>
          </p:nvSpPr>
          <p:spPr bwMode="auto">
            <a:xfrm>
              <a:off x="4581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45" name="Oval 53"/>
            <p:cNvSpPr>
              <a:spLocks noChangeAspect="1" noChangeArrowheads="1"/>
            </p:cNvSpPr>
            <p:nvPr/>
          </p:nvSpPr>
          <p:spPr bwMode="auto">
            <a:xfrm>
              <a:off x="4917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46" name="Oval 54"/>
            <p:cNvSpPr>
              <a:spLocks noChangeAspect="1" noChangeArrowheads="1"/>
            </p:cNvSpPr>
            <p:nvPr/>
          </p:nvSpPr>
          <p:spPr bwMode="auto">
            <a:xfrm>
              <a:off x="5232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47" name="Oval 55"/>
            <p:cNvSpPr>
              <a:spLocks noChangeAspect="1" noChangeArrowheads="1"/>
            </p:cNvSpPr>
            <p:nvPr/>
          </p:nvSpPr>
          <p:spPr bwMode="auto">
            <a:xfrm>
              <a:off x="5541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48" name="Oval 56"/>
            <p:cNvSpPr>
              <a:spLocks noChangeAspect="1" noChangeArrowheads="1"/>
            </p:cNvSpPr>
            <p:nvPr/>
          </p:nvSpPr>
          <p:spPr bwMode="auto">
            <a:xfrm>
              <a:off x="48" y="357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49" name="Oval 57"/>
            <p:cNvSpPr>
              <a:spLocks noChangeAspect="1" noChangeArrowheads="1"/>
            </p:cNvSpPr>
            <p:nvPr/>
          </p:nvSpPr>
          <p:spPr bwMode="auto">
            <a:xfrm>
              <a:off x="48" y="693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50" name="Oval 58"/>
            <p:cNvSpPr>
              <a:spLocks noChangeAspect="1" noChangeArrowheads="1"/>
            </p:cNvSpPr>
            <p:nvPr/>
          </p:nvSpPr>
          <p:spPr bwMode="auto">
            <a:xfrm>
              <a:off x="48" y="1008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51" name="Oval 59"/>
            <p:cNvSpPr>
              <a:spLocks noChangeAspect="1" noChangeArrowheads="1"/>
            </p:cNvSpPr>
            <p:nvPr/>
          </p:nvSpPr>
          <p:spPr bwMode="auto">
            <a:xfrm>
              <a:off x="48" y="1344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52" name="Oval 60"/>
            <p:cNvSpPr>
              <a:spLocks noChangeAspect="1" noChangeArrowheads="1"/>
            </p:cNvSpPr>
            <p:nvPr/>
          </p:nvSpPr>
          <p:spPr bwMode="auto">
            <a:xfrm>
              <a:off x="48" y="16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53" name="Oval 61"/>
            <p:cNvSpPr>
              <a:spLocks noChangeAspect="1" noChangeArrowheads="1"/>
            </p:cNvSpPr>
            <p:nvPr/>
          </p:nvSpPr>
          <p:spPr bwMode="auto">
            <a:xfrm>
              <a:off x="48" y="201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54" name="Oval 62"/>
            <p:cNvSpPr>
              <a:spLocks noChangeAspect="1" noChangeArrowheads="1"/>
            </p:cNvSpPr>
            <p:nvPr/>
          </p:nvSpPr>
          <p:spPr bwMode="auto">
            <a:xfrm>
              <a:off x="48" y="2346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55" name="Oval 63"/>
            <p:cNvSpPr>
              <a:spLocks noChangeAspect="1" noChangeArrowheads="1"/>
            </p:cNvSpPr>
            <p:nvPr/>
          </p:nvSpPr>
          <p:spPr bwMode="auto">
            <a:xfrm>
              <a:off x="48" y="2709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56" name="Oval 64"/>
            <p:cNvSpPr>
              <a:spLocks noChangeAspect="1" noChangeArrowheads="1"/>
            </p:cNvSpPr>
            <p:nvPr/>
          </p:nvSpPr>
          <p:spPr bwMode="auto">
            <a:xfrm>
              <a:off x="48" y="3045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57" name="Oval 65"/>
            <p:cNvSpPr>
              <a:spLocks noChangeAspect="1" noChangeArrowheads="1"/>
            </p:cNvSpPr>
            <p:nvPr/>
          </p:nvSpPr>
          <p:spPr bwMode="auto">
            <a:xfrm>
              <a:off x="48" y="338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58" name="Oval 66"/>
            <p:cNvSpPr>
              <a:spLocks noChangeAspect="1" noChangeArrowheads="1"/>
            </p:cNvSpPr>
            <p:nvPr/>
          </p:nvSpPr>
          <p:spPr bwMode="auto">
            <a:xfrm>
              <a:off x="48" y="3717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59" name="Oval 67"/>
            <p:cNvSpPr>
              <a:spLocks noChangeAspect="1" noChangeArrowheads="1"/>
            </p:cNvSpPr>
            <p:nvPr/>
          </p:nvSpPr>
          <p:spPr bwMode="auto">
            <a:xfrm>
              <a:off x="5520" y="357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60" name="Oval 68"/>
            <p:cNvSpPr>
              <a:spLocks noChangeAspect="1" noChangeArrowheads="1"/>
            </p:cNvSpPr>
            <p:nvPr/>
          </p:nvSpPr>
          <p:spPr bwMode="auto">
            <a:xfrm>
              <a:off x="5520" y="693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61" name="Oval 69"/>
            <p:cNvSpPr>
              <a:spLocks noChangeAspect="1" noChangeArrowheads="1"/>
            </p:cNvSpPr>
            <p:nvPr/>
          </p:nvSpPr>
          <p:spPr bwMode="auto">
            <a:xfrm>
              <a:off x="5520" y="1008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62" name="Oval 70"/>
            <p:cNvSpPr>
              <a:spLocks noChangeAspect="1" noChangeArrowheads="1"/>
            </p:cNvSpPr>
            <p:nvPr/>
          </p:nvSpPr>
          <p:spPr bwMode="auto">
            <a:xfrm>
              <a:off x="5520" y="1344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63" name="Oval 71"/>
            <p:cNvSpPr>
              <a:spLocks noChangeAspect="1" noChangeArrowheads="1"/>
            </p:cNvSpPr>
            <p:nvPr/>
          </p:nvSpPr>
          <p:spPr bwMode="auto">
            <a:xfrm>
              <a:off x="5520" y="16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64" name="Oval 72"/>
            <p:cNvSpPr>
              <a:spLocks noChangeAspect="1" noChangeArrowheads="1"/>
            </p:cNvSpPr>
            <p:nvPr/>
          </p:nvSpPr>
          <p:spPr bwMode="auto">
            <a:xfrm>
              <a:off x="5520" y="201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65" name="Oval 73"/>
            <p:cNvSpPr>
              <a:spLocks noChangeAspect="1" noChangeArrowheads="1"/>
            </p:cNvSpPr>
            <p:nvPr/>
          </p:nvSpPr>
          <p:spPr bwMode="auto">
            <a:xfrm>
              <a:off x="5520" y="2346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66" name="Oval 74"/>
            <p:cNvSpPr>
              <a:spLocks noChangeAspect="1" noChangeArrowheads="1"/>
            </p:cNvSpPr>
            <p:nvPr/>
          </p:nvSpPr>
          <p:spPr bwMode="auto">
            <a:xfrm>
              <a:off x="5520" y="2709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67" name="Oval 75"/>
            <p:cNvSpPr>
              <a:spLocks noChangeAspect="1" noChangeArrowheads="1"/>
            </p:cNvSpPr>
            <p:nvPr/>
          </p:nvSpPr>
          <p:spPr bwMode="auto">
            <a:xfrm>
              <a:off x="5520" y="3045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68" name="Oval 76"/>
            <p:cNvSpPr>
              <a:spLocks noChangeAspect="1" noChangeArrowheads="1"/>
            </p:cNvSpPr>
            <p:nvPr/>
          </p:nvSpPr>
          <p:spPr bwMode="auto">
            <a:xfrm>
              <a:off x="5520" y="338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69" name="Oval 77"/>
            <p:cNvSpPr>
              <a:spLocks noChangeAspect="1" noChangeArrowheads="1"/>
            </p:cNvSpPr>
            <p:nvPr/>
          </p:nvSpPr>
          <p:spPr bwMode="auto">
            <a:xfrm>
              <a:off x="5520" y="3717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</p:grpSp>
      <p:sp>
        <p:nvSpPr>
          <p:cNvPr id="100" name="Rounded Rectangle 4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959769" y="1164962"/>
            <a:ext cx="5486400" cy="7620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AU" sz="2400" b="1" dirty="0" err="1" smtClean="0"/>
              <a:t>Alltime</a:t>
            </a:r>
            <a:r>
              <a:rPr lang="en-AU" sz="2400" b="1" dirty="0" smtClean="0"/>
              <a:t> Greatest Boston Sports Moments</a:t>
            </a:r>
            <a:endParaRPr lang="en-AU" sz="24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audi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0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 nodeType="clickPar">
                      <p:stCondLst>
                        <p:cond delay="0"/>
                      </p:stCondLst>
                      <p:childTnLst>
                        <p:par>
                          <p:cTn id="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MS900069257[1]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0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MS900069257[1]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MS900069257[1]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23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4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4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74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74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 nodeType="clickPar">
                      <p:stCondLst>
                        <p:cond delay="0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5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74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 nodeType="clickPar">
                      <p:stCondLst>
                        <p:cond delay="0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4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74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 nodeType="clickPar">
                      <p:stCondLst>
                        <p:cond delay="0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3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74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 nodeType="clickPar">
                      <p:stCondLst>
                        <p:cond delay="0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81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N00603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3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74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 nodeType="clickPar">
                      <p:stCondLst>
                        <p:cond delay="0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81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N00603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31"/>
                  </p:tgtEl>
                </p:cond>
              </p:nextCondLst>
            </p:seq>
          </p:childTnLst>
        </p:cTn>
      </p:par>
    </p:tnLst>
    <p:bldLst>
      <p:bldP spid="32" grpId="0" animBg="1"/>
      <p:bldP spid="39" grpId="0" animBg="1"/>
      <p:bldP spid="40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56" grpId="0" animBg="1"/>
      <p:bldP spid="5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066800" y="2349500"/>
            <a:ext cx="3352800" cy="463550"/>
          </a:xfrm>
          <a:prstGeom prst="rect">
            <a:avLst/>
          </a:prstGeom>
          <a:solidFill>
            <a:srgbClr val="FFFFFF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>
                <a:solidFill>
                  <a:schemeClr val="bg1"/>
                </a:solidFill>
              </a:rPr>
              <a:t>DINOSAUR		</a:t>
            </a:r>
            <a:r>
              <a:rPr lang="en-US" sz="2400" b="1" dirty="0">
                <a:solidFill>
                  <a:schemeClr val="bg1"/>
                </a:solidFill>
              </a:rPr>
              <a:t>43</a:t>
            </a:r>
            <a:endParaRPr lang="en-US" sz="2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1066800" y="2959100"/>
            <a:ext cx="3352800" cy="463550"/>
          </a:xfrm>
          <a:prstGeom prst="rect">
            <a:avLst/>
          </a:prstGeom>
          <a:solidFill>
            <a:srgbClr val="FFFFFF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>
                <a:solidFill>
                  <a:schemeClr val="bg1"/>
                </a:solidFill>
              </a:rPr>
              <a:t>FOSSIL		</a:t>
            </a:r>
            <a:r>
              <a:rPr lang="en-US" sz="2400" b="1" dirty="0">
                <a:solidFill>
                  <a:schemeClr val="bg1"/>
                </a:solidFill>
              </a:rPr>
              <a:t>21</a:t>
            </a:r>
            <a:endParaRPr lang="en-US" sz="2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1066800" y="3568700"/>
            <a:ext cx="3352800" cy="463550"/>
          </a:xfrm>
          <a:prstGeom prst="rect">
            <a:avLst/>
          </a:prstGeom>
          <a:solidFill>
            <a:srgbClr val="FFFFFF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>
                <a:solidFill>
                  <a:schemeClr val="bg1"/>
                </a:solidFill>
              </a:rPr>
              <a:t>SHELLS		</a:t>
            </a:r>
            <a:r>
              <a:rPr lang="en-US" sz="2400" b="1" dirty="0">
                <a:solidFill>
                  <a:schemeClr val="bg1"/>
                </a:solidFill>
              </a:rPr>
              <a:t>12</a:t>
            </a:r>
            <a:endParaRPr lang="en-US" sz="2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1066800" y="4178300"/>
            <a:ext cx="3352800" cy="463550"/>
          </a:xfrm>
          <a:prstGeom prst="rect">
            <a:avLst/>
          </a:prstGeom>
          <a:solidFill>
            <a:srgbClr val="FFFFFF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>
                <a:solidFill>
                  <a:schemeClr val="bg1"/>
                </a:solidFill>
              </a:rPr>
              <a:t>JARASSIC		</a:t>
            </a:r>
            <a:r>
              <a:rPr lang="en-US" sz="2400" b="1" dirty="0">
                <a:solidFill>
                  <a:schemeClr val="bg1"/>
                </a:solidFill>
              </a:rPr>
              <a:t>13</a:t>
            </a:r>
            <a:endParaRPr lang="en-US" sz="2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4724400" y="2349500"/>
            <a:ext cx="3352800" cy="463550"/>
          </a:xfrm>
          <a:prstGeom prst="rect">
            <a:avLst/>
          </a:prstGeom>
          <a:solidFill>
            <a:srgbClr val="FFFFFF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>
                <a:solidFill>
                  <a:schemeClr val="bg1"/>
                </a:solidFill>
              </a:rPr>
              <a:t>EONS			</a:t>
            </a:r>
            <a:r>
              <a:rPr lang="en-US" sz="2400" b="1" dirty="0">
                <a:solidFill>
                  <a:schemeClr val="bg1"/>
                </a:solidFill>
              </a:rPr>
              <a:t>5</a:t>
            </a:r>
            <a:endParaRPr lang="en-US" sz="2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4724400" y="2959100"/>
            <a:ext cx="3352800" cy="463550"/>
          </a:xfrm>
          <a:prstGeom prst="rect">
            <a:avLst/>
          </a:prstGeom>
          <a:solidFill>
            <a:srgbClr val="FFFFFF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>
                <a:solidFill>
                  <a:schemeClr val="bg1"/>
                </a:solidFill>
              </a:rPr>
              <a:t>PERIOD		</a:t>
            </a:r>
            <a:r>
              <a:rPr lang="en-US" sz="2400" b="1" dirty="0">
                <a:solidFill>
                  <a:schemeClr val="bg1"/>
                </a:solidFill>
              </a:rPr>
              <a:t>3</a:t>
            </a:r>
            <a:endParaRPr lang="en-US" sz="2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4724400" y="3568700"/>
            <a:ext cx="3352800" cy="463550"/>
          </a:xfrm>
          <a:prstGeom prst="rect">
            <a:avLst/>
          </a:prstGeom>
          <a:solidFill>
            <a:srgbClr val="FFFFFF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>
                <a:solidFill>
                  <a:schemeClr val="bg1"/>
                </a:solidFill>
              </a:rPr>
              <a:t>SEDIMENT		</a:t>
            </a:r>
            <a:r>
              <a:rPr lang="en-US" sz="2400" b="1" dirty="0">
                <a:solidFill>
                  <a:schemeClr val="bg1"/>
                </a:solidFill>
              </a:rPr>
              <a:t>2</a:t>
            </a:r>
            <a:endParaRPr lang="en-US" sz="2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064" name="AutoShape 1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819400" y="4953000"/>
            <a:ext cx="990600" cy="990600"/>
          </a:xfrm>
          <a:prstGeom prst="actionButtonBlank">
            <a:avLst/>
          </a:prstGeom>
          <a:gradFill rotWithShape="0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17424" name="Text Box 16">
            <a:hlinkClick r:id="" action="ppaction://noaction">
              <a:snd r:embed="rId5" name="SN00603A.wav"/>
            </a:hlinkClick>
          </p:cNvPr>
          <p:cNvSpPr txBox="1">
            <a:spLocks noChangeArrowheads="1"/>
          </p:cNvSpPr>
          <p:nvPr/>
        </p:nvSpPr>
        <p:spPr bwMode="auto">
          <a:xfrm>
            <a:off x="4724400" y="2349500"/>
            <a:ext cx="3352800" cy="469900"/>
          </a:xfrm>
          <a:prstGeom prst="rect">
            <a:avLst/>
          </a:prstGeom>
          <a:solidFill>
            <a:schemeClr val="tx1"/>
          </a:solidFill>
          <a:ln w="12700">
            <a:solidFill>
              <a:srgbClr val="FFCC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FFCC00"/>
                </a:solidFill>
              </a:rPr>
              <a:t>5)   X   X   X   X   X   X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17425" name="Text Box 17">
            <a:hlinkClick r:id="" action="ppaction://noaction">
              <a:snd r:embed="rId5" name="SN00603A.wav"/>
            </a:hlinkClick>
          </p:cNvPr>
          <p:cNvSpPr txBox="1">
            <a:spLocks noChangeArrowheads="1"/>
          </p:cNvSpPr>
          <p:nvPr/>
        </p:nvSpPr>
        <p:spPr bwMode="auto">
          <a:xfrm>
            <a:off x="1066800" y="4178300"/>
            <a:ext cx="3352800" cy="469900"/>
          </a:xfrm>
          <a:prstGeom prst="rect">
            <a:avLst/>
          </a:prstGeom>
          <a:solidFill>
            <a:schemeClr val="tx1"/>
          </a:solidFill>
          <a:ln w="12700">
            <a:solidFill>
              <a:srgbClr val="FFCC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FFCC00"/>
                </a:solidFill>
              </a:rPr>
              <a:t>4)   X   X   X   X   X   X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17426" name="Text Box 18">
            <a:hlinkClick r:id="" action="ppaction://noaction">
              <a:snd r:embed="rId5" name="SN00603A.wav"/>
            </a:hlinkClick>
          </p:cNvPr>
          <p:cNvSpPr txBox="1">
            <a:spLocks noChangeArrowheads="1"/>
          </p:cNvSpPr>
          <p:nvPr/>
        </p:nvSpPr>
        <p:spPr bwMode="auto">
          <a:xfrm>
            <a:off x="1066800" y="3568700"/>
            <a:ext cx="3352800" cy="469900"/>
          </a:xfrm>
          <a:prstGeom prst="rect">
            <a:avLst/>
          </a:prstGeom>
          <a:solidFill>
            <a:schemeClr val="tx1"/>
          </a:solidFill>
          <a:ln w="12700">
            <a:solidFill>
              <a:srgbClr val="FFCC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FFCC00"/>
                </a:solidFill>
              </a:rPr>
              <a:t>3)   X   X   X   X   X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17427" name="Text Box 19">
            <a:hlinkClick r:id="" action="ppaction://noaction">
              <a:snd r:embed="rId5" name="SN00603A.wav"/>
            </a:hlinkClick>
          </p:cNvPr>
          <p:cNvSpPr txBox="1">
            <a:spLocks noChangeArrowheads="1"/>
          </p:cNvSpPr>
          <p:nvPr/>
        </p:nvSpPr>
        <p:spPr bwMode="auto">
          <a:xfrm>
            <a:off x="1066800" y="2959100"/>
            <a:ext cx="3352800" cy="469900"/>
          </a:xfrm>
          <a:prstGeom prst="rect">
            <a:avLst/>
          </a:prstGeom>
          <a:solidFill>
            <a:schemeClr val="tx1"/>
          </a:solidFill>
          <a:ln w="12700">
            <a:solidFill>
              <a:srgbClr val="FFCC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CC00"/>
                </a:solidFill>
              </a:rPr>
              <a:t>2)   X   X   X   X   X   X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7428" name="Text Box 20">
            <a:hlinkClick r:id="" action="ppaction://noaction">
              <a:snd r:embed="rId5" name="SN00603A.wav"/>
            </a:hlinkClick>
          </p:cNvPr>
          <p:cNvSpPr txBox="1">
            <a:spLocks noChangeArrowheads="1"/>
          </p:cNvSpPr>
          <p:nvPr/>
        </p:nvSpPr>
        <p:spPr bwMode="auto">
          <a:xfrm>
            <a:off x="1066800" y="2349500"/>
            <a:ext cx="3352800" cy="469900"/>
          </a:xfrm>
          <a:prstGeom prst="rect">
            <a:avLst/>
          </a:prstGeom>
          <a:solidFill>
            <a:schemeClr val="tx1"/>
          </a:solidFill>
          <a:ln w="12700">
            <a:solidFill>
              <a:srgbClr val="FFCC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CC00"/>
                </a:solidFill>
              </a:rPr>
              <a:t>1)   X   X   X   X   X   X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7431" name="Text Box 23"/>
          <p:cNvSpPr txBox="1">
            <a:spLocks noChangeArrowheads="1"/>
          </p:cNvSpPr>
          <p:nvPr/>
        </p:nvSpPr>
        <p:spPr bwMode="auto">
          <a:xfrm>
            <a:off x="4724400" y="4178300"/>
            <a:ext cx="3352800" cy="461963"/>
          </a:xfrm>
          <a:prstGeom prst="rect">
            <a:avLst/>
          </a:prstGeom>
          <a:solidFill>
            <a:schemeClr val="tx1"/>
          </a:solidFill>
          <a:ln w="12700">
            <a:solidFill>
              <a:srgbClr val="FFCC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rgbClr val="FFCC00"/>
                </a:solidFill>
              </a:rPr>
              <a:t>8</a:t>
            </a:r>
            <a:r>
              <a:rPr lang="en-US" sz="2400" b="1" dirty="0">
                <a:solidFill>
                  <a:srgbClr val="FFCC00"/>
                </a:solidFill>
              </a:rPr>
              <a:t>)  X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17432" name="Text Box 24"/>
          <p:cNvSpPr txBox="1">
            <a:spLocks noChangeArrowheads="1"/>
          </p:cNvSpPr>
          <p:nvPr/>
        </p:nvSpPr>
        <p:spPr bwMode="auto">
          <a:xfrm>
            <a:off x="4724400" y="3568700"/>
            <a:ext cx="3352800" cy="469900"/>
          </a:xfrm>
          <a:prstGeom prst="rect">
            <a:avLst/>
          </a:prstGeom>
          <a:solidFill>
            <a:schemeClr val="tx1"/>
          </a:solidFill>
          <a:ln w="12700">
            <a:solidFill>
              <a:srgbClr val="FFCC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rgbClr val="FFCC00"/>
                </a:solidFill>
              </a:rPr>
              <a:t>7</a:t>
            </a:r>
            <a:r>
              <a:rPr lang="en-US" sz="2400" b="1" dirty="0">
                <a:solidFill>
                  <a:srgbClr val="FFCC00"/>
                </a:solidFill>
              </a:rPr>
              <a:t>)  X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17433" name="Text Box 25">
            <a:hlinkClick r:id="" action="ppaction://noaction">
              <a:snd r:embed="rId5" name="SN00603A.wav"/>
            </a:hlinkClick>
          </p:cNvPr>
          <p:cNvSpPr txBox="1">
            <a:spLocks noChangeArrowheads="1"/>
          </p:cNvSpPr>
          <p:nvPr/>
        </p:nvSpPr>
        <p:spPr bwMode="auto">
          <a:xfrm>
            <a:off x="4724400" y="2959100"/>
            <a:ext cx="3352800" cy="469900"/>
          </a:xfrm>
          <a:prstGeom prst="rect">
            <a:avLst/>
          </a:prstGeom>
          <a:solidFill>
            <a:schemeClr val="tx1"/>
          </a:solidFill>
          <a:ln w="12700">
            <a:solidFill>
              <a:srgbClr val="FFCC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rgbClr val="FFCC00"/>
                </a:solidFill>
              </a:rPr>
              <a:t>6</a:t>
            </a:r>
            <a:r>
              <a:rPr lang="en-US" sz="2400" b="1" dirty="0">
                <a:solidFill>
                  <a:srgbClr val="FFCC00"/>
                </a:solidFill>
              </a:rPr>
              <a:t>)  X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2077" name="AutoShape 2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14800" y="4953000"/>
            <a:ext cx="990600" cy="990600"/>
          </a:xfrm>
          <a:prstGeom prst="actionButtonBlank">
            <a:avLst/>
          </a:prstGeom>
          <a:gradFill rotWithShape="0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AU"/>
          </a:p>
        </p:txBody>
      </p:sp>
      <p:sp>
        <p:nvSpPr>
          <p:cNvPr id="2079" name="AutoShape 3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410200" y="4953000"/>
            <a:ext cx="990600" cy="990600"/>
          </a:xfrm>
          <a:prstGeom prst="actionButtonBlank">
            <a:avLst/>
          </a:prstGeom>
          <a:gradFill rotWithShape="0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AU"/>
          </a:p>
        </p:txBody>
      </p:sp>
      <p:sp>
        <p:nvSpPr>
          <p:cNvPr id="32" name="WordArt 8"/>
          <p:cNvSpPr>
            <a:spLocks noChangeArrowheads="1" noChangeShapeType="1" noTextEdit="1"/>
          </p:cNvSpPr>
          <p:nvPr/>
        </p:nvSpPr>
        <p:spPr bwMode="auto">
          <a:xfrm>
            <a:off x="2819400" y="4953000"/>
            <a:ext cx="990600" cy="990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>
                <a:solidFill>
                  <a:srgbClr val="FF0000"/>
                </a:soli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X</a:t>
            </a:r>
          </a:p>
        </p:txBody>
      </p:sp>
      <p:sp>
        <p:nvSpPr>
          <p:cNvPr id="39" name="WordArt 8"/>
          <p:cNvSpPr>
            <a:spLocks noChangeArrowheads="1" noChangeShapeType="1" noTextEdit="1"/>
          </p:cNvSpPr>
          <p:nvPr/>
        </p:nvSpPr>
        <p:spPr bwMode="auto">
          <a:xfrm>
            <a:off x="4114800" y="4953000"/>
            <a:ext cx="990600" cy="990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>
                <a:solidFill>
                  <a:srgbClr val="FF0000"/>
                </a:soli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X</a:t>
            </a:r>
          </a:p>
        </p:txBody>
      </p:sp>
      <p:sp>
        <p:nvSpPr>
          <p:cNvPr id="40" name="WordArt 8"/>
          <p:cNvSpPr>
            <a:spLocks noChangeArrowheads="1" noChangeShapeType="1" noTextEdit="1"/>
          </p:cNvSpPr>
          <p:nvPr/>
        </p:nvSpPr>
        <p:spPr bwMode="auto">
          <a:xfrm>
            <a:off x="5410200" y="4953000"/>
            <a:ext cx="990600" cy="990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>
                <a:solidFill>
                  <a:srgbClr val="FF0000"/>
                </a:soli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X</a:t>
            </a:r>
          </a:p>
        </p:txBody>
      </p:sp>
      <p:pic>
        <p:nvPicPr>
          <p:cNvPr id="41" name="crow1255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crowdohh.wav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0" y="3200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ext Box 4"/>
          <p:cNvSpPr txBox="1">
            <a:spLocks noChangeArrowheads="1"/>
          </p:cNvSpPr>
          <p:nvPr/>
        </p:nvSpPr>
        <p:spPr bwMode="auto">
          <a:xfrm>
            <a:off x="1066800" y="2349500"/>
            <a:ext cx="3352800" cy="36933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dirty="0" smtClean="0"/>
              <a:t>Clear Goals &amp; Objectives     </a:t>
            </a:r>
            <a:r>
              <a:rPr lang="en-US" b="1" dirty="0" smtClean="0"/>
              <a:t>80</a:t>
            </a:r>
            <a:endParaRPr lang="en-US" b="1" dirty="0">
              <a:latin typeface="Times New Roman" pitchFamily="18" charset="0"/>
            </a:endParaRPr>
          </a:p>
        </p:txBody>
      </p:sp>
      <p:sp>
        <p:nvSpPr>
          <p:cNvPr id="43" name="Text Box 4"/>
          <p:cNvSpPr txBox="1">
            <a:spLocks noChangeArrowheads="1"/>
          </p:cNvSpPr>
          <p:nvPr/>
        </p:nvSpPr>
        <p:spPr bwMode="auto">
          <a:xfrm>
            <a:off x="1066800" y="2959100"/>
            <a:ext cx="3352800" cy="36933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dirty="0" smtClean="0"/>
              <a:t>Management Commitment   </a:t>
            </a:r>
            <a:r>
              <a:rPr lang="en-US" b="1" dirty="0" smtClean="0"/>
              <a:t>70</a:t>
            </a:r>
            <a:endParaRPr lang="en-US" b="1" dirty="0">
              <a:latin typeface="Times New Roman" pitchFamily="18" charset="0"/>
            </a:endParaRPr>
          </a:p>
        </p:txBody>
      </p:sp>
      <p:sp>
        <p:nvSpPr>
          <p:cNvPr id="44" name="Text Box 4"/>
          <p:cNvSpPr txBox="1">
            <a:spLocks noChangeArrowheads="1"/>
          </p:cNvSpPr>
          <p:nvPr/>
        </p:nvSpPr>
        <p:spPr bwMode="auto">
          <a:xfrm>
            <a:off x="1066800" y="3568700"/>
            <a:ext cx="3352800" cy="36933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dirty="0" smtClean="0">
                <a:latin typeface="+mn-lt"/>
              </a:rPr>
              <a:t>PM’s Interpersonal Skills      </a:t>
            </a:r>
            <a:r>
              <a:rPr lang="en-US" b="1" dirty="0" smtClean="0">
                <a:latin typeface="+mn-lt"/>
              </a:rPr>
              <a:t>60</a:t>
            </a:r>
            <a:endParaRPr lang="en-US" b="1" dirty="0">
              <a:latin typeface="+mn-lt"/>
            </a:endParaRPr>
          </a:p>
        </p:txBody>
      </p:sp>
      <p:sp>
        <p:nvSpPr>
          <p:cNvPr id="45" name="Text Box 4"/>
          <p:cNvSpPr txBox="1">
            <a:spLocks noChangeArrowheads="1"/>
          </p:cNvSpPr>
          <p:nvPr/>
        </p:nvSpPr>
        <p:spPr bwMode="auto">
          <a:xfrm>
            <a:off x="1066800" y="4178300"/>
            <a:ext cx="3352800" cy="36933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dirty="0" smtClean="0"/>
              <a:t>PM’s P/M Skills                     </a:t>
            </a:r>
            <a:r>
              <a:rPr lang="en-US" b="1" dirty="0" smtClean="0"/>
              <a:t>50 </a:t>
            </a:r>
            <a:endParaRPr lang="en-US" b="1" dirty="0">
              <a:latin typeface="Times New Roman" pitchFamily="18" charset="0"/>
            </a:endParaRPr>
          </a:p>
        </p:txBody>
      </p:sp>
      <p:sp>
        <p:nvSpPr>
          <p:cNvPr id="46" name="Text Box 4"/>
          <p:cNvSpPr txBox="1">
            <a:spLocks noChangeArrowheads="1"/>
          </p:cNvSpPr>
          <p:nvPr/>
        </p:nvSpPr>
        <p:spPr bwMode="auto">
          <a:xfrm>
            <a:off x="4706938" y="2336284"/>
            <a:ext cx="3352800" cy="36933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dirty="0" smtClean="0">
                <a:latin typeface="+mn-lt"/>
              </a:rPr>
              <a:t>Team’s Skills/Expertise         </a:t>
            </a:r>
            <a:r>
              <a:rPr lang="en-US" b="1" dirty="0" smtClean="0">
                <a:latin typeface="+mn-lt"/>
              </a:rPr>
              <a:t>40</a:t>
            </a:r>
            <a:endParaRPr lang="en-US" b="1" dirty="0">
              <a:latin typeface="+mn-lt"/>
            </a:endParaRPr>
          </a:p>
        </p:txBody>
      </p:sp>
      <p:sp>
        <p:nvSpPr>
          <p:cNvPr id="47" name="Text Box 4"/>
          <p:cNvSpPr txBox="1">
            <a:spLocks noChangeArrowheads="1"/>
          </p:cNvSpPr>
          <p:nvPr/>
        </p:nvSpPr>
        <p:spPr bwMode="auto">
          <a:xfrm>
            <a:off x="4745831" y="2995375"/>
            <a:ext cx="3352800" cy="36933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dirty="0" smtClean="0">
                <a:latin typeface="+mn-lt"/>
              </a:rPr>
              <a:t>Clear Requirements             </a:t>
            </a:r>
            <a:r>
              <a:rPr lang="en-US" b="1" dirty="0" smtClean="0">
                <a:latin typeface="+mn-lt"/>
              </a:rPr>
              <a:t>30</a:t>
            </a:r>
            <a:endParaRPr lang="en-US" b="1" dirty="0">
              <a:latin typeface="+mn-lt"/>
            </a:endParaRPr>
          </a:p>
        </p:txBody>
      </p:sp>
      <p:sp>
        <p:nvSpPr>
          <p:cNvPr id="56" name="Text Box 4"/>
          <p:cNvSpPr txBox="1">
            <a:spLocks noChangeArrowheads="1"/>
          </p:cNvSpPr>
          <p:nvPr/>
        </p:nvSpPr>
        <p:spPr bwMode="auto">
          <a:xfrm>
            <a:off x="4728369" y="3648070"/>
            <a:ext cx="3352800" cy="36933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dirty="0" smtClean="0">
                <a:latin typeface="+mn-lt"/>
              </a:rPr>
              <a:t>Authority over Resources     </a:t>
            </a:r>
            <a:r>
              <a:rPr lang="en-US" b="1" dirty="0" smtClean="0">
                <a:latin typeface="+mn-lt"/>
              </a:rPr>
              <a:t>20</a:t>
            </a:r>
            <a:endParaRPr lang="en-US" b="1" dirty="0">
              <a:latin typeface="+mn-lt"/>
            </a:endParaRPr>
          </a:p>
        </p:txBody>
      </p:sp>
      <p:sp>
        <p:nvSpPr>
          <p:cNvPr id="57" name="Text Box 4"/>
          <p:cNvSpPr txBox="1">
            <a:spLocks noChangeArrowheads="1"/>
          </p:cNvSpPr>
          <p:nvPr/>
        </p:nvSpPr>
        <p:spPr bwMode="auto">
          <a:xfrm>
            <a:off x="4706938" y="4147522"/>
            <a:ext cx="3352800" cy="40011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dirty="0" err="1" smtClean="0"/>
              <a:t>Detailed+Realistic</a:t>
            </a:r>
            <a:r>
              <a:rPr lang="en-US" dirty="0" smtClean="0"/>
              <a:t> Schedule </a:t>
            </a:r>
            <a:r>
              <a:rPr lang="en-US" b="1" dirty="0" smtClean="0"/>
              <a:t>10</a:t>
            </a:r>
            <a:endParaRPr lang="en-US" sz="2000" b="1" dirty="0">
              <a:latin typeface="Times New Roman" pitchFamily="18" charset="0"/>
            </a:endParaRPr>
          </a:p>
        </p:txBody>
      </p:sp>
      <p:grpSp>
        <p:nvGrpSpPr>
          <p:cNvPr id="5158" name="Group 14"/>
          <p:cNvGrpSpPr>
            <a:grpSpLocks/>
          </p:cNvGrpSpPr>
          <p:nvPr/>
        </p:nvGrpSpPr>
        <p:grpSpPr bwMode="auto">
          <a:xfrm>
            <a:off x="0" y="33338"/>
            <a:ext cx="9144000" cy="6791325"/>
            <a:chOff x="0" y="21"/>
            <a:chExt cx="5760" cy="4278"/>
          </a:xfrm>
        </p:grpSpPr>
        <p:grpSp>
          <p:nvGrpSpPr>
            <p:cNvPr id="5159" name="Group 15"/>
            <p:cNvGrpSpPr>
              <a:grpSpLocks/>
            </p:cNvGrpSpPr>
            <p:nvPr/>
          </p:nvGrpSpPr>
          <p:grpSpPr bwMode="auto">
            <a:xfrm>
              <a:off x="0" y="144"/>
              <a:ext cx="5760" cy="4032"/>
              <a:chOff x="0" y="144"/>
              <a:chExt cx="5760" cy="4032"/>
            </a:xfrm>
          </p:grpSpPr>
          <p:sp>
            <p:nvSpPr>
              <p:cNvPr id="5218" name="Line 16"/>
              <p:cNvSpPr>
                <a:spLocks noChangeShapeType="1"/>
              </p:cNvSpPr>
              <p:nvPr/>
            </p:nvSpPr>
            <p:spPr bwMode="auto">
              <a:xfrm>
                <a:off x="0" y="144"/>
                <a:ext cx="5760" cy="0"/>
              </a:xfrm>
              <a:prstGeom prst="line">
                <a:avLst/>
              </a:prstGeom>
              <a:noFill/>
              <a:ln w="5080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19" name="Line 17"/>
              <p:cNvSpPr>
                <a:spLocks noChangeShapeType="1"/>
              </p:cNvSpPr>
              <p:nvPr/>
            </p:nvSpPr>
            <p:spPr bwMode="auto">
              <a:xfrm>
                <a:off x="0" y="4176"/>
                <a:ext cx="5760" cy="0"/>
              </a:xfrm>
              <a:prstGeom prst="line">
                <a:avLst/>
              </a:prstGeom>
              <a:noFill/>
              <a:ln w="5080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20" name="Line 18"/>
              <p:cNvSpPr>
                <a:spLocks noChangeShapeType="1"/>
              </p:cNvSpPr>
              <p:nvPr/>
            </p:nvSpPr>
            <p:spPr bwMode="auto">
              <a:xfrm flipV="1">
                <a:off x="161" y="288"/>
                <a:ext cx="0" cy="3792"/>
              </a:xfrm>
              <a:prstGeom prst="line">
                <a:avLst/>
              </a:prstGeom>
              <a:noFill/>
              <a:ln w="5080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21" name="Line 19"/>
              <p:cNvSpPr>
                <a:spLocks noChangeShapeType="1"/>
              </p:cNvSpPr>
              <p:nvPr/>
            </p:nvSpPr>
            <p:spPr bwMode="auto">
              <a:xfrm flipV="1">
                <a:off x="5616" y="240"/>
                <a:ext cx="0" cy="3792"/>
              </a:xfrm>
              <a:prstGeom prst="line">
                <a:avLst/>
              </a:prstGeom>
              <a:noFill/>
              <a:ln w="5080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160" name="Oval 20"/>
            <p:cNvSpPr>
              <a:spLocks noChangeAspect="1" noChangeArrowheads="1"/>
            </p:cNvSpPr>
            <p:nvPr/>
          </p:nvSpPr>
          <p:spPr bwMode="auto">
            <a:xfrm>
              <a:off x="48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61" name="Oval 21"/>
            <p:cNvSpPr>
              <a:spLocks noChangeAspect="1" noChangeArrowheads="1"/>
            </p:cNvSpPr>
            <p:nvPr/>
          </p:nvSpPr>
          <p:spPr bwMode="auto">
            <a:xfrm>
              <a:off x="357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62" name="Oval 22"/>
            <p:cNvSpPr>
              <a:spLocks noChangeAspect="1" noChangeArrowheads="1"/>
            </p:cNvSpPr>
            <p:nvPr/>
          </p:nvSpPr>
          <p:spPr bwMode="auto">
            <a:xfrm>
              <a:off x="693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63" name="Oval 23"/>
            <p:cNvSpPr>
              <a:spLocks noChangeAspect="1" noChangeArrowheads="1"/>
            </p:cNvSpPr>
            <p:nvPr/>
          </p:nvSpPr>
          <p:spPr bwMode="auto">
            <a:xfrm>
              <a:off x="1029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64" name="Oval 24"/>
            <p:cNvSpPr>
              <a:spLocks noChangeAspect="1" noChangeArrowheads="1"/>
            </p:cNvSpPr>
            <p:nvPr/>
          </p:nvSpPr>
          <p:spPr bwMode="auto">
            <a:xfrm>
              <a:off x="1344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65" name="Oval 25"/>
            <p:cNvSpPr>
              <a:spLocks noChangeAspect="1" noChangeArrowheads="1"/>
            </p:cNvSpPr>
            <p:nvPr/>
          </p:nvSpPr>
          <p:spPr bwMode="auto">
            <a:xfrm>
              <a:off x="1680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66" name="Oval 26"/>
            <p:cNvSpPr>
              <a:spLocks noChangeAspect="1" noChangeArrowheads="1"/>
            </p:cNvSpPr>
            <p:nvPr/>
          </p:nvSpPr>
          <p:spPr bwMode="auto">
            <a:xfrm>
              <a:off x="1989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67" name="Oval 27"/>
            <p:cNvSpPr>
              <a:spLocks noChangeAspect="1" noChangeArrowheads="1"/>
            </p:cNvSpPr>
            <p:nvPr/>
          </p:nvSpPr>
          <p:spPr bwMode="auto">
            <a:xfrm>
              <a:off x="2325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68" name="Oval 28"/>
            <p:cNvSpPr>
              <a:spLocks noChangeAspect="1" noChangeArrowheads="1"/>
            </p:cNvSpPr>
            <p:nvPr/>
          </p:nvSpPr>
          <p:spPr bwMode="auto">
            <a:xfrm>
              <a:off x="2640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69" name="Oval 29"/>
            <p:cNvSpPr>
              <a:spLocks noChangeAspect="1" noChangeArrowheads="1"/>
            </p:cNvSpPr>
            <p:nvPr/>
          </p:nvSpPr>
          <p:spPr bwMode="auto">
            <a:xfrm>
              <a:off x="2976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70" name="Oval 30"/>
            <p:cNvSpPr>
              <a:spLocks noChangeAspect="1" noChangeArrowheads="1"/>
            </p:cNvSpPr>
            <p:nvPr/>
          </p:nvSpPr>
          <p:spPr bwMode="auto">
            <a:xfrm>
              <a:off x="3285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71" name="Oval 31"/>
            <p:cNvSpPr>
              <a:spLocks noChangeAspect="1" noChangeArrowheads="1"/>
            </p:cNvSpPr>
            <p:nvPr/>
          </p:nvSpPr>
          <p:spPr bwMode="auto">
            <a:xfrm>
              <a:off x="3621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72" name="Oval 32"/>
            <p:cNvSpPr>
              <a:spLocks noChangeAspect="1" noChangeArrowheads="1"/>
            </p:cNvSpPr>
            <p:nvPr/>
          </p:nvSpPr>
          <p:spPr bwMode="auto">
            <a:xfrm>
              <a:off x="3936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73" name="Oval 33"/>
            <p:cNvSpPr>
              <a:spLocks noChangeAspect="1" noChangeArrowheads="1"/>
            </p:cNvSpPr>
            <p:nvPr/>
          </p:nvSpPr>
          <p:spPr bwMode="auto">
            <a:xfrm>
              <a:off x="4272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74" name="Oval 34"/>
            <p:cNvSpPr>
              <a:spLocks noChangeAspect="1" noChangeArrowheads="1"/>
            </p:cNvSpPr>
            <p:nvPr/>
          </p:nvSpPr>
          <p:spPr bwMode="auto">
            <a:xfrm>
              <a:off x="4581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75" name="Oval 35"/>
            <p:cNvSpPr>
              <a:spLocks noChangeAspect="1" noChangeArrowheads="1"/>
            </p:cNvSpPr>
            <p:nvPr/>
          </p:nvSpPr>
          <p:spPr bwMode="auto">
            <a:xfrm>
              <a:off x="4917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76" name="Oval 36"/>
            <p:cNvSpPr>
              <a:spLocks noChangeAspect="1" noChangeArrowheads="1"/>
            </p:cNvSpPr>
            <p:nvPr/>
          </p:nvSpPr>
          <p:spPr bwMode="auto">
            <a:xfrm>
              <a:off x="5232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77" name="Oval 37"/>
            <p:cNvSpPr>
              <a:spLocks noChangeAspect="1" noChangeArrowheads="1"/>
            </p:cNvSpPr>
            <p:nvPr/>
          </p:nvSpPr>
          <p:spPr bwMode="auto">
            <a:xfrm>
              <a:off x="5541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78" name="Oval 38"/>
            <p:cNvSpPr>
              <a:spLocks noChangeAspect="1" noChangeArrowheads="1"/>
            </p:cNvSpPr>
            <p:nvPr/>
          </p:nvSpPr>
          <p:spPr bwMode="auto">
            <a:xfrm>
              <a:off x="48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79" name="Oval 39"/>
            <p:cNvSpPr>
              <a:spLocks noChangeAspect="1" noChangeArrowheads="1"/>
            </p:cNvSpPr>
            <p:nvPr/>
          </p:nvSpPr>
          <p:spPr bwMode="auto">
            <a:xfrm>
              <a:off x="357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80" name="Oval 40"/>
            <p:cNvSpPr>
              <a:spLocks noChangeAspect="1" noChangeArrowheads="1"/>
            </p:cNvSpPr>
            <p:nvPr/>
          </p:nvSpPr>
          <p:spPr bwMode="auto">
            <a:xfrm>
              <a:off x="693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81" name="Oval 41"/>
            <p:cNvSpPr>
              <a:spLocks noChangeAspect="1" noChangeArrowheads="1"/>
            </p:cNvSpPr>
            <p:nvPr/>
          </p:nvSpPr>
          <p:spPr bwMode="auto">
            <a:xfrm>
              <a:off x="1029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82" name="Oval 42"/>
            <p:cNvSpPr>
              <a:spLocks noChangeAspect="1" noChangeArrowheads="1"/>
            </p:cNvSpPr>
            <p:nvPr/>
          </p:nvSpPr>
          <p:spPr bwMode="auto">
            <a:xfrm>
              <a:off x="1344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83" name="Oval 43"/>
            <p:cNvSpPr>
              <a:spLocks noChangeAspect="1" noChangeArrowheads="1"/>
            </p:cNvSpPr>
            <p:nvPr/>
          </p:nvSpPr>
          <p:spPr bwMode="auto">
            <a:xfrm>
              <a:off x="1680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84" name="Oval 44"/>
            <p:cNvSpPr>
              <a:spLocks noChangeAspect="1" noChangeArrowheads="1"/>
            </p:cNvSpPr>
            <p:nvPr/>
          </p:nvSpPr>
          <p:spPr bwMode="auto">
            <a:xfrm>
              <a:off x="1989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85" name="Oval 45"/>
            <p:cNvSpPr>
              <a:spLocks noChangeAspect="1" noChangeArrowheads="1"/>
            </p:cNvSpPr>
            <p:nvPr/>
          </p:nvSpPr>
          <p:spPr bwMode="auto">
            <a:xfrm>
              <a:off x="2325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86" name="Oval 46"/>
            <p:cNvSpPr>
              <a:spLocks noChangeAspect="1" noChangeArrowheads="1"/>
            </p:cNvSpPr>
            <p:nvPr/>
          </p:nvSpPr>
          <p:spPr bwMode="auto">
            <a:xfrm>
              <a:off x="2640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87" name="Oval 47"/>
            <p:cNvSpPr>
              <a:spLocks noChangeAspect="1" noChangeArrowheads="1"/>
            </p:cNvSpPr>
            <p:nvPr/>
          </p:nvSpPr>
          <p:spPr bwMode="auto">
            <a:xfrm>
              <a:off x="2976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88" name="Oval 48"/>
            <p:cNvSpPr>
              <a:spLocks noChangeAspect="1" noChangeArrowheads="1"/>
            </p:cNvSpPr>
            <p:nvPr/>
          </p:nvSpPr>
          <p:spPr bwMode="auto">
            <a:xfrm>
              <a:off x="3285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89" name="Oval 49"/>
            <p:cNvSpPr>
              <a:spLocks noChangeAspect="1" noChangeArrowheads="1"/>
            </p:cNvSpPr>
            <p:nvPr/>
          </p:nvSpPr>
          <p:spPr bwMode="auto">
            <a:xfrm>
              <a:off x="3621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90" name="Oval 50"/>
            <p:cNvSpPr>
              <a:spLocks noChangeAspect="1" noChangeArrowheads="1"/>
            </p:cNvSpPr>
            <p:nvPr/>
          </p:nvSpPr>
          <p:spPr bwMode="auto">
            <a:xfrm>
              <a:off x="3936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91" name="Oval 51"/>
            <p:cNvSpPr>
              <a:spLocks noChangeAspect="1" noChangeArrowheads="1"/>
            </p:cNvSpPr>
            <p:nvPr/>
          </p:nvSpPr>
          <p:spPr bwMode="auto">
            <a:xfrm>
              <a:off x="4272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92" name="Oval 52"/>
            <p:cNvSpPr>
              <a:spLocks noChangeAspect="1" noChangeArrowheads="1"/>
            </p:cNvSpPr>
            <p:nvPr/>
          </p:nvSpPr>
          <p:spPr bwMode="auto">
            <a:xfrm>
              <a:off x="4581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93" name="Oval 53"/>
            <p:cNvSpPr>
              <a:spLocks noChangeAspect="1" noChangeArrowheads="1"/>
            </p:cNvSpPr>
            <p:nvPr/>
          </p:nvSpPr>
          <p:spPr bwMode="auto">
            <a:xfrm>
              <a:off x="4917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94" name="Oval 54"/>
            <p:cNvSpPr>
              <a:spLocks noChangeAspect="1" noChangeArrowheads="1"/>
            </p:cNvSpPr>
            <p:nvPr/>
          </p:nvSpPr>
          <p:spPr bwMode="auto">
            <a:xfrm>
              <a:off x="5232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95" name="Oval 55"/>
            <p:cNvSpPr>
              <a:spLocks noChangeAspect="1" noChangeArrowheads="1"/>
            </p:cNvSpPr>
            <p:nvPr/>
          </p:nvSpPr>
          <p:spPr bwMode="auto">
            <a:xfrm>
              <a:off x="5541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96" name="Oval 56"/>
            <p:cNvSpPr>
              <a:spLocks noChangeAspect="1" noChangeArrowheads="1"/>
            </p:cNvSpPr>
            <p:nvPr/>
          </p:nvSpPr>
          <p:spPr bwMode="auto">
            <a:xfrm>
              <a:off x="48" y="357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97" name="Oval 57"/>
            <p:cNvSpPr>
              <a:spLocks noChangeAspect="1" noChangeArrowheads="1"/>
            </p:cNvSpPr>
            <p:nvPr/>
          </p:nvSpPr>
          <p:spPr bwMode="auto">
            <a:xfrm>
              <a:off x="48" y="693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98" name="Oval 58"/>
            <p:cNvSpPr>
              <a:spLocks noChangeAspect="1" noChangeArrowheads="1"/>
            </p:cNvSpPr>
            <p:nvPr/>
          </p:nvSpPr>
          <p:spPr bwMode="auto">
            <a:xfrm>
              <a:off x="48" y="1008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199" name="Oval 59"/>
            <p:cNvSpPr>
              <a:spLocks noChangeAspect="1" noChangeArrowheads="1"/>
            </p:cNvSpPr>
            <p:nvPr/>
          </p:nvSpPr>
          <p:spPr bwMode="auto">
            <a:xfrm>
              <a:off x="48" y="1344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200" name="Oval 60"/>
            <p:cNvSpPr>
              <a:spLocks noChangeAspect="1" noChangeArrowheads="1"/>
            </p:cNvSpPr>
            <p:nvPr/>
          </p:nvSpPr>
          <p:spPr bwMode="auto">
            <a:xfrm>
              <a:off x="48" y="16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201" name="Oval 61"/>
            <p:cNvSpPr>
              <a:spLocks noChangeAspect="1" noChangeArrowheads="1"/>
            </p:cNvSpPr>
            <p:nvPr/>
          </p:nvSpPr>
          <p:spPr bwMode="auto">
            <a:xfrm>
              <a:off x="48" y="201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202" name="Oval 62"/>
            <p:cNvSpPr>
              <a:spLocks noChangeAspect="1" noChangeArrowheads="1"/>
            </p:cNvSpPr>
            <p:nvPr/>
          </p:nvSpPr>
          <p:spPr bwMode="auto">
            <a:xfrm>
              <a:off x="48" y="2346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203" name="Oval 63"/>
            <p:cNvSpPr>
              <a:spLocks noChangeAspect="1" noChangeArrowheads="1"/>
            </p:cNvSpPr>
            <p:nvPr/>
          </p:nvSpPr>
          <p:spPr bwMode="auto">
            <a:xfrm>
              <a:off x="48" y="2709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204" name="Oval 64"/>
            <p:cNvSpPr>
              <a:spLocks noChangeAspect="1" noChangeArrowheads="1"/>
            </p:cNvSpPr>
            <p:nvPr/>
          </p:nvSpPr>
          <p:spPr bwMode="auto">
            <a:xfrm>
              <a:off x="48" y="3045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205" name="Oval 65"/>
            <p:cNvSpPr>
              <a:spLocks noChangeAspect="1" noChangeArrowheads="1"/>
            </p:cNvSpPr>
            <p:nvPr/>
          </p:nvSpPr>
          <p:spPr bwMode="auto">
            <a:xfrm>
              <a:off x="48" y="338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206" name="Oval 66"/>
            <p:cNvSpPr>
              <a:spLocks noChangeAspect="1" noChangeArrowheads="1"/>
            </p:cNvSpPr>
            <p:nvPr/>
          </p:nvSpPr>
          <p:spPr bwMode="auto">
            <a:xfrm>
              <a:off x="48" y="3717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207" name="Oval 67"/>
            <p:cNvSpPr>
              <a:spLocks noChangeAspect="1" noChangeArrowheads="1"/>
            </p:cNvSpPr>
            <p:nvPr/>
          </p:nvSpPr>
          <p:spPr bwMode="auto">
            <a:xfrm>
              <a:off x="5520" y="357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208" name="Oval 68"/>
            <p:cNvSpPr>
              <a:spLocks noChangeAspect="1" noChangeArrowheads="1"/>
            </p:cNvSpPr>
            <p:nvPr/>
          </p:nvSpPr>
          <p:spPr bwMode="auto">
            <a:xfrm>
              <a:off x="5520" y="693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209" name="Oval 69"/>
            <p:cNvSpPr>
              <a:spLocks noChangeAspect="1" noChangeArrowheads="1"/>
            </p:cNvSpPr>
            <p:nvPr/>
          </p:nvSpPr>
          <p:spPr bwMode="auto">
            <a:xfrm>
              <a:off x="5520" y="1008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210" name="Oval 70"/>
            <p:cNvSpPr>
              <a:spLocks noChangeAspect="1" noChangeArrowheads="1"/>
            </p:cNvSpPr>
            <p:nvPr/>
          </p:nvSpPr>
          <p:spPr bwMode="auto">
            <a:xfrm>
              <a:off x="5520" y="1344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211" name="Oval 71"/>
            <p:cNvSpPr>
              <a:spLocks noChangeAspect="1" noChangeArrowheads="1"/>
            </p:cNvSpPr>
            <p:nvPr/>
          </p:nvSpPr>
          <p:spPr bwMode="auto">
            <a:xfrm>
              <a:off x="5520" y="16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212" name="Oval 72"/>
            <p:cNvSpPr>
              <a:spLocks noChangeAspect="1" noChangeArrowheads="1"/>
            </p:cNvSpPr>
            <p:nvPr/>
          </p:nvSpPr>
          <p:spPr bwMode="auto">
            <a:xfrm>
              <a:off x="5520" y="201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213" name="Oval 73"/>
            <p:cNvSpPr>
              <a:spLocks noChangeAspect="1" noChangeArrowheads="1"/>
            </p:cNvSpPr>
            <p:nvPr/>
          </p:nvSpPr>
          <p:spPr bwMode="auto">
            <a:xfrm>
              <a:off x="5520" y="2346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214" name="Oval 74"/>
            <p:cNvSpPr>
              <a:spLocks noChangeAspect="1" noChangeArrowheads="1"/>
            </p:cNvSpPr>
            <p:nvPr/>
          </p:nvSpPr>
          <p:spPr bwMode="auto">
            <a:xfrm>
              <a:off x="5520" y="2709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215" name="Oval 75"/>
            <p:cNvSpPr>
              <a:spLocks noChangeAspect="1" noChangeArrowheads="1"/>
            </p:cNvSpPr>
            <p:nvPr/>
          </p:nvSpPr>
          <p:spPr bwMode="auto">
            <a:xfrm>
              <a:off x="5520" y="3045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216" name="Oval 76"/>
            <p:cNvSpPr>
              <a:spLocks noChangeAspect="1" noChangeArrowheads="1"/>
            </p:cNvSpPr>
            <p:nvPr/>
          </p:nvSpPr>
          <p:spPr bwMode="auto">
            <a:xfrm>
              <a:off x="5520" y="338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5217" name="Oval 77"/>
            <p:cNvSpPr>
              <a:spLocks noChangeAspect="1" noChangeArrowheads="1"/>
            </p:cNvSpPr>
            <p:nvPr/>
          </p:nvSpPr>
          <p:spPr bwMode="auto">
            <a:xfrm>
              <a:off x="5520" y="3717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</p:grpSp>
      <p:sp>
        <p:nvSpPr>
          <p:cNvPr id="100" name="Rounded Rectangle 4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985169" y="1012032"/>
            <a:ext cx="5486400" cy="7620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AU" sz="2400" b="1" dirty="0" smtClean="0"/>
              <a:t>Most Critical Project Success Factors  </a:t>
            </a:r>
            <a:endParaRPr lang="en-AU" sz="24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audi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0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 nodeType="clickPar">
                      <p:stCondLst>
                        <p:cond delay="0"/>
                      </p:stCondLst>
                      <p:childTnLst>
                        <p:par>
                          <p:cTn id="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MS900069257[1]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0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MS900069257[1]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MS900069257[1]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23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4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4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74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74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 nodeType="clickPar">
                      <p:stCondLst>
                        <p:cond delay="0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5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74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 nodeType="clickPar">
                      <p:stCondLst>
                        <p:cond delay="0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4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74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 nodeType="clickPar">
                      <p:stCondLst>
                        <p:cond delay="0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3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74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 nodeType="clickPar">
                      <p:stCondLst>
                        <p:cond delay="0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81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N00603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3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74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 nodeType="clickPar">
                      <p:stCondLst>
                        <p:cond delay="0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81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N00603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31"/>
                  </p:tgtEl>
                </p:cond>
              </p:nextCondLst>
            </p:seq>
          </p:childTnLst>
        </p:cTn>
      </p:par>
    </p:tnLst>
    <p:bldLst>
      <p:bldP spid="32" grpId="0" animBg="1"/>
      <p:bldP spid="39" grpId="0" animBg="1"/>
      <p:bldP spid="40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56" grpId="0" animBg="1"/>
      <p:bldP spid="5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1066800" y="2349500"/>
            <a:ext cx="3352800" cy="463550"/>
          </a:xfrm>
          <a:prstGeom prst="rect">
            <a:avLst/>
          </a:prstGeom>
          <a:solidFill>
            <a:srgbClr val="FFFFFF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>
                <a:solidFill>
                  <a:schemeClr val="bg1"/>
                </a:solidFill>
              </a:rPr>
              <a:t>DINOSAUR		</a:t>
            </a:r>
            <a:r>
              <a:rPr lang="en-US" sz="2400" b="1">
                <a:solidFill>
                  <a:schemeClr val="bg1"/>
                </a:solidFill>
              </a:rPr>
              <a:t>43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1066800" y="2959100"/>
            <a:ext cx="3352800" cy="463550"/>
          </a:xfrm>
          <a:prstGeom prst="rect">
            <a:avLst/>
          </a:prstGeom>
          <a:solidFill>
            <a:srgbClr val="FFFFFF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>
                <a:solidFill>
                  <a:schemeClr val="bg1"/>
                </a:solidFill>
              </a:rPr>
              <a:t>FOSSIL		</a:t>
            </a:r>
            <a:r>
              <a:rPr lang="en-US" sz="2400" b="1">
                <a:solidFill>
                  <a:schemeClr val="bg1"/>
                </a:solidFill>
              </a:rPr>
              <a:t>21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4610100" y="2349500"/>
            <a:ext cx="3298031" cy="461665"/>
          </a:xfrm>
          <a:prstGeom prst="rect">
            <a:avLst/>
          </a:prstGeom>
          <a:solidFill>
            <a:srgbClr val="FFFFFF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>
                <a:solidFill>
                  <a:schemeClr val="bg1"/>
                </a:solidFill>
              </a:rPr>
              <a:t>SHELLS		</a:t>
            </a:r>
            <a:r>
              <a:rPr lang="en-US" sz="2400" b="1" dirty="0">
                <a:solidFill>
                  <a:schemeClr val="bg1"/>
                </a:solidFill>
              </a:rPr>
              <a:t>12</a:t>
            </a:r>
            <a:endParaRPr lang="en-US" sz="2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4635237" y="2959100"/>
            <a:ext cx="3272894" cy="461665"/>
          </a:xfrm>
          <a:prstGeom prst="rect">
            <a:avLst/>
          </a:prstGeom>
          <a:solidFill>
            <a:srgbClr val="FFFFFF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>
                <a:solidFill>
                  <a:schemeClr val="bg1"/>
                </a:solidFill>
              </a:rPr>
              <a:t>JARASSIC		</a:t>
            </a:r>
            <a:r>
              <a:rPr lang="en-US" sz="2400" b="1">
                <a:solidFill>
                  <a:schemeClr val="bg1"/>
                </a:solidFill>
              </a:rPr>
              <a:t>13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064" name="AutoShape 1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819400" y="4953000"/>
            <a:ext cx="990600" cy="990600"/>
          </a:xfrm>
          <a:prstGeom prst="actionButtonBlank">
            <a:avLst/>
          </a:prstGeom>
          <a:gradFill rotWithShape="0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AU"/>
          </a:p>
        </p:txBody>
      </p:sp>
      <p:sp>
        <p:nvSpPr>
          <p:cNvPr id="17425" name="Text Box 17">
            <a:hlinkClick r:id="" action="ppaction://noaction">
              <a:snd r:embed="rId5" name="SN00603A.wav"/>
            </a:hlinkClick>
          </p:cNvPr>
          <p:cNvSpPr txBox="1">
            <a:spLocks noChangeArrowheads="1"/>
          </p:cNvSpPr>
          <p:nvPr/>
        </p:nvSpPr>
        <p:spPr bwMode="auto">
          <a:xfrm>
            <a:off x="4610100" y="2965450"/>
            <a:ext cx="3352800" cy="469900"/>
          </a:xfrm>
          <a:prstGeom prst="rect">
            <a:avLst/>
          </a:prstGeom>
          <a:solidFill>
            <a:schemeClr val="tx1"/>
          </a:solidFill>
          <a:ln w="12700">
            <a:solidFill>
              <a:srgbClr val="FFCC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FFCC00"/>
                </a:solidFill>
              </a:rPr>
              <a:t>4)   X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17426" name="Text Box 18">
            <a:hlinkClick r:id="" action="ppaction://noaction">
              <a:snd r:embed="rId5" name="SN00603A.wav"/>
            </a:hlinkClick>
          </p:cNvPr>
          <p:cNvSpPr txBox="1">
            <a:spLocks noChangeArrowheads="1"/>
          </p:cNvSpPr>
          <p:nvPr/>
        </p:nvSpPr>
        <p:spPr bwMode="auto">
          <a:xfrm>
            <a:off x="4618304" y="2352090"/>
            <a:ext cx="3352800" cy="469900"/>
          </a:xfrm>
          <a:prstGeom prst="rect">
            <a:avLst/>
          </a:prstGeom>
          <a:solidFill>
            <a:schemeClr val="tx1"/>
          </a:solidFill>
          <a:ln w="12700">
            <a:solidFill>
              <a:srgbClr val="FFCC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FFCC00"/>
                </a:solidFill>
              </a:rPr>
              <a:t>3)   X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17427" name="Text Box 19">
            <a:hlinkClick r:id="" action="ppaction://noaction">
              <a:snd r:embed="rId5" name="SN00603A.wav"/>
            </a:hlinkClick>
          </p:cNvPr>
          <p:cNvSpPr txBox="1">
            <a:spLocks noChangeArrowheads="1"/>
          </p:cNvSpPr>
          <p:nvPr/>
        </p:nvSpPr>
        <p:spPr bwMode="auto">
          <a:xfrm>
            <a:off x="1066800" y="2959100"/>
            <a:ext cx="3352800" cy="469900"/>
          </a:xfrm>
          <a:prstGeom prst="rect">
            <a:avLst/>
          </a:prstGeom>
          <a:solidFill>
            <a:schemeClr val="tx1"/>
          </a:solidFill>
          <a:ln w="12700">
            <a:solidFill>
              <a:srgbClr val="FFCC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CC00"/>
                </a:solidFill>
              </a:rPr>
              <a:t>2)   X   X   X   X   X   X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7428" name="Text Box 20">
            <a:hlinkClick r:id="" action="ppaction://noaction">
              <a:snd r:embed="rId5" name="SN00603A.wav"/>
            </a:hlinkClick>
          </p:cNvPr>
          <p:cNvSpPr txBox="1">
            <a:spLocks noChangeArrowheads="1"/>
          </p:cNvSpPr>
          <p:nvPr/>
        </p:nvSpPr>
        <p:spPr bwMode="auto">
          <a:xfrm>
            <a:off x="1066800" y="2349500"/>
            <a:ext cx="3352800" cy="469900"/>
          </a:xfrm>
          <a:prstGeom prst="rect">
            <a:avLst/>
          </a:prstGeom>
          <a:solidFill>
            <a:schemeClr val="tx1"/>
          </a:solidFill>
          <a:ln w="12700">
            <a:solidFill>
              <a:srgbClr val="FFCC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CC00"/>
                </a:solidFill>
              </a:rPr>
              <a:t>1)   X   X   X   X   X   X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077" name="AutoShape 2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14800" y="4953000"/>
            <a:ext cx="990600" cy="990600"/>
          </a:xfrm>
          <a:prstGeom prst="actionButtonBlank">
            <a:avLst/>
          </a:prstGeom>
          <a:gradFill rotWithShape="0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AU"/>
          </a:p>
        </p:txBody>
      </p:sp>
      <p:sp>
        <p:nvSpPr>
          <p:cNvPr id="2079" name="AutoShape 3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410200" y="4953000"/>
            <a:ext cx="990600" cy="990600"/>
          </a:xfrm>
          <a:prstGeom prst="actionButtonBlank">
            <a:avLst/>
          </a:prstGeom>
          <a:gradFill rotWithShape="0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AU"/>
          </a:p>
        </p:txBody>
      </p:sp>
      <p:sp>
        <p:nvSpPr>
          <p:cNvPr id="32" name="WordArt 8"/>
          <p:cNvSpPr>
            <a:spLocks noChangeArrowheads="1" noChangeShapeType="1" noTextEdit="1"/>
          </p:cNvSpPr>
          <p:nvPr/>
        </p:nvSpPr>
        <p:spPr bwMode="auto">
          <a:xfrm>
            <a:off x="2819400" y="4953000"/>
            <a:ext cx="990600" cy="990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 dirty="0">
                <a:solidFill>
                  <a:srgbClr val="FF0000"/>
                </a:soli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X</a:t>
            </a:r>
          </a:p>
        </p:txBody>
      </p:sp>
      <p:sp>
        <p:nvSpPr>
          <p:cNvPr id="39" name="WordArt 8"/>
          <p:cNvSpPr>
            <a:spLocks noChangeArrowheads="1" noChangeShapeType="1" noTextEdit="1"/>
          </p:cNvSpPr>
          <p:nvPr/>
        </p:nvSpPr>
        <p:spPr bwMode="auto">
          <a:xfrm>
            <a:off x="4114800" y="4953000"/>
            <a:ext cx="990600" cy="990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>
                <a:solidFill>
                  <a:srgbClr val="FF0000"/>
                </a:soli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X</a:t>
            </a:r>
          </a:p>
        </p:txBody>
      </p:sp>
      <p:sp>
        <p:nvSpPr>
          <p:cNvPr id="40" name="WordArt 8"/>
          <p:cNvSpPr>
            <a:spLocks noChangeArrowheads="1" noChangeShapeType="1" noTextEdit="1"/>
          </p:cNvSpPr>
          <p:nvPr/>
        </p:nvSpPr>
        <p:spPr bwMode="auto">
          <a:xfrm>
            <a:off x="5410200" y="4953000"/>
            <a:ext cx="990600" cy="990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>
                <a:solidFill>
                  <a:srgbClr val="FF0000"/>
                </a:soli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X</a:t>
            </a:r>
          </a:p>
        </p:txBody>
      </p:sp>
      <p:pic>
        <p:nvPicPr>
          <p:cNvPr id="41" name="crow1411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crowdohh.wav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0" y="3200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ext Box 4"/>
          <p:cNvSpPr txBox="1">
            <a:spLocks noChangeArrowheads="1"/>
          </p:cNvSpPr>
          <p:nvPr/>
        </p:nvSpPr>
        <p:spPr bwMode="auto">
          <a:xfrm>
            <a:off x="1066800" y="2349500"/>
            <a:ext cx="3352800" cy="40011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 smtClean="0"/>
              <a:t>John F. Kennedy             </a:t>
            </a:r>
            <a:r>
              <a:rPr lang="en-US" sz="2000" b="1" dirty="0" smtClean="0"/>
              <a:t>40</a:t>
            </a:r>
            <a:r>
              <a:rPr lang="en-US" sz="2000" dirty="0" smtClean="0"/>
              <a:t>             </a:t>
            </a:r>
            <a:endParaRPr lang="en-US" sz="2000" dirty="0">
              <a:latin typeface="Times New Roman" pitchFamily="18" charset="0"/>
            </a:endParaRPr>
          </a:p>
        </p:txBody>
      </p:sp>
      <p:sp>
        <p:nvSpPr>
          <p:cNvPr id="43" name="Text Box 4"/>
          <p:cNvSpPr txBox="1">
            <a:spLocks noChangeArrowheads="1"/>
          </p:cNvSpPr>
          <p:nvPr/>
        </p:nvSpPr>
        <p:spPr bwMode="auto">
          <a:xfrm>
            <a:off x="1066800" y="2959100"/>
            <a:ext cx="3352800" cy="4000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 smtClean="0">
                <a:latin typeface="+mn-lt"/>
              </a:rPr>
              <a:t>John Adams                    </a:t>
            </a:r>
            <a:r>
              <a:rPr lang="en-US" sz="2000" b="1" dirty="0" smtClean="0">
                <a:latin typeface="+mn-lt"/>
              </a:rPr>
              <a:t>30</a:t>
            </a:r>
            <a:endParaRPr lang="en-US" sz="2000" b="1" dirty="0">
              <a:latin typeface="+mn-lt"/>
            </a:endParaRPr>
          </a:p>
        </p:txBody>
      </p:sp>
      <p:sp>
        <p:nvSpPr>
          <p:cNvPr id="44" name="Text Box 4"/>
          <p:cNvSpPr txBox="1">
            <a:spLocks noChangeArrowheads="1"/>
          </p:cNvSpPr>
          <p:nvPr/>
        </p:nvSpPr>
        <p:spPr bwMode="auto">
          <a:xfrm>
            <a:off x="4595284" y="2341108"/>
            <a:ext cx="3352800" cy="40011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 smtClean="0">
                <a:latin typeface="+mn-lt"/>
              </a:rPr>
              <a:t>John Quincy Adams        </a:t>
            </a:r>
            <a:r>
              <a:rPr lang="en-US" sz="2000" b="1" dirty="0" smtClean="0">
                <a:latin typeface="+mn-lt"/>
              </a:rPr>
              <a:t>20</a:t>
            </a:r>
            <a:r>
              <a:rPr lang="en-US" sz="2000" dirty="0" smtClean="0">
                <a:latin typeface="+mn-lt"/>
              </a:rPr>
              <a:t> </a:t>
            </a:r>
            <a:endParaRPr lang="en-US" sz="2000" dirty="0">
              <a:latin typeface="+mn-lt"/>
            </a:endParaRPr>
          </a:p>
        </p:txBody>
      </p:sp>
      <p:sp>
        <p:nvSpPr>
          <p:cNvPr id="45" name="Text Box 4"/>
          <p:cNvSpPr txBox="1">
            <a:spLocks noChangeArrowheads="1"/>
          </p:cNvSpPr>
          <p:nvPr/>
        </p:nvSpPr>
        <p:spPr bwMode="auto">
          <a:xfrm>
            <a:off x="4581672" y="2951558"/>
            <a:ext cx="3352800" cy="40011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 smtClean="0">
                <a:latin typeface="+mn-lt"/>
              </a:rPr>
              <a:t>George H.W. Bush          </a:t>
            </a:r>
            <a:r>
              <a:rPr lang="en-US" sz="2000" b="1" dirty="0" smtClean="0">
                <a:latin typeface="+mn-lt"/>
              </a:rPr>
              <a:t>10</a:t>
            </a:r>
            <a:endParaRPr lang="en-US" sz="2000" b="1" dirty="0">
              <a:latin typeface="Times New Roman" pitchFamily="18" charset="0"/>
            </a:endParaRPr>
          </a:p>
        </p:txBody>
      </p:sp>
      <p:grpSp>
        <p:nvGrpSpPr>
          <p:cNvPr id="9254" name="Group 14"/>
          <p:cNvGrpSpPr>
            <a:grpSpLocks/>
          </p:cNvGrpSpPr>
          <p:nvPr/>
        </p:nvGrpSpPr>
        <p:grpSpPr bwMode="auto">
          <a:xfrm>
            <a:off x="0" y="33338"/>
            <a:ext cx="9144000" cy="6791325"/>
            <a:chOff x="0" y="21"/>
            <a:chExt cx="5760" cy="4278"/>
          </a:xfrm>
        </p:grpSpPr>
        <p:grpSp>
          <p:nvGrpSpPr>
            <p:cNvPr id="9255" name="Group 15"/>
            <p:cNvGrpSpPr>
              <a:grpSpLocks/>
            </p:cNvGrpSpPr>
            <p:nvPr/>
          </p:nvGrpSpPr>
          <p:grpSpPr bwMode="auto">
            <a:xfrm>
              <a:off x="0" y="144"/>
              <a:ext cx="5760" cy="4032"/>
              <a:chOff x="0" y="144"/>
              <a:chExt cx="5760" cy="4032"/>
            </a:xfrm>
          </p:grpSpPr>
          <p:sp>
            <p:nvSpPr>
              <p:cNvPr id="9314" name="Line 16"/>
              <p:cNvSpPr>
                <a:spLocks noChangeShapeType="1"/>
              </p:cNvSpPr>
              <p:nvPr/>
            </p:nvSpPr>
            <p:spPr bwMode="auto">
              <a:xfrm>
                <a:off x="0" y="144"/>
                <a:ext cx="5760" cy="0"/>
              </a:xfrm>
              <a:prstGeom prst="line">
                <a:avLst/>
              </a:prstGeom>
              <a:noFill/>
              <a:ln w="5080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15" name="Line 17"/>
              <p:cNvSpPr>
                <a:spLocks noChangeShapeType="1"/>
              </p:cNvSpPr>
              <p:nvPr/>
            </p:nvSpPr>
            <p:spPr bwMode="auto">
              <a:xfrm>
                <a:off x="0" y="4176"/>
                <a:ext cx="5760" cy="0"/>
              </a:xfrm>
              <a:prstGeom prst="line">
                <a:avLst/>
              </a:prstGeom>
              <a:noFill/>
              <a:ln w="5080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16" name="Line 18"/>
              <p:cNvSpPr>
                <a:spLocks noChangeShapeType="1"/>
              </p:cNvSpPr>
              <p:nvPr/>
            </p:nvSpPr>
            <p:spPr bwMode="auto">
              <a:xfrm flipV="1">
                <a:off x="161" y="288"/>
                <a:ext cx="0" cy="3792"/>
              </a:xfrm>
              <a:prstGeom prst="line">
                <a:avLst/>
              </a:prstGeom>
              <a:noFill/>
              <a:ln w="5080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17" name="Line 19"/>
              <p:cNvSpPr>
                <a:spLocks noChangeShapeType="1"/>
              </p:cNvSpPr>
              <p:nvPr/>
            </p:nvSpPr>
            <p:spPr bwMode="auto">
              <a:xfrm flipV="1">
                <a:off x="5616" y="240"/>
                <a:ext cx="0" cy="3792"/>
              </a:xfrm>
              <a:prstGeom prst="line">
                <a:avLst/>
              </a:prstGeom>
              <a:noFill/>
              <a:ln w="5080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256" name="Oval 20"/>
            <p:cNvSpPr>
              <a:spLocks noChangeAspect="1" noChangeArrowheads="1"/>
            </p:cNvSpPr>
            <p:nvPr/>
          </p:nvSpPr>
          <p:spPr bwMode="auto">
            <a:xfrm>
              <a:off x="48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57" name="Oval 21"/>
            <p:cNvSpPr>
              <a:spLocks noChangeAspect="1" noChangeArrowheads="1"/>
            </p:cNvSpPr>
            <p:nvPr/>
          </p:nvSpPr>
          <p:spPr bwMode="auto">
            <a:xfrm>
              <a:off x="357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58" name="Oval 22"/>
            <p:cNvSpPr>
              <a:spLocks noChangeAspect="1" noChangeArrowheads="1"/>
            </p:cNvSpPr>
            <p:nvPr/>
          </p:nvSpPr>
          <p:spPr bwMode="auto">
            <a:xfrm>
              <a:off x="693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59" name="Oval 23"/>
            <p:cNvSpPr>
              <a:spLocks noChangeAspect="1" noChangeArrowheads="1"/>
            </p:cNvSpPr>
            <p:nvPr/>
          </p:nvSpPr>
          <p:spPr bwMode="auto">
            <a:xfrm>
              <a:off x="1029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60" name="Oval 24"/>
            <p:cNvSpPr>
              <a:spLocks noChangeAspect="1" noChangeArrowheads="1"/>
            </p:cNvSpPr>
            <p:nvPr/>
          </p:nvSpPr>
          <p:spPr bwMode="auto">
            <a:xfrm>
              <a:off x="1344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61" name="Oval 25"/>
            <p:cNvSpPr>
              <a:spLocks noChangeAspect="1" noChangeArrowheads="1"/>
            </p:cNvSpPr>
            <p:nvPr/>
          </p:nvSpPr>
          <p:spPr bwMode="auto">
            <a:xfrm>
              <a:off x="1680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62" name="Oval 26"/>
            <p:cNvSpPr>
              <a:spLocks noChangeAspect="1" noChangeArrowheads="1"/>
            </p:cNvSpPr>
            <p:nvPr/>
          </p:nvSpPr>
          <p:spPr bwMode="auto">
            <a:xfrm>
              <a:off x="1989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63" name="Oval 27"/>
            <p:cNvSpPr>
              <a:spLocks noChangeAspect="1" noChangeArrowheads="1"/>
            </p:cNvSpPr>
            <p:nvPr/>
          </p:nvSpPr>
          <p:spPr bwMode="auto">
            <a:xfrm>
              <a:off x="2325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64" name="Oval 28"/>
            <p:cNvSpPr>
              <a:spLocks noChangeAspect="1" noChangeArrowheads="1"/>
            </p:cNvSpPr>
            <p:nvPr/>
          </p:nvSpPr>
          <p:spPr bwMode="auto">
            <a:xfrm>
              <a:off x="2640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65" name="Oval 29"/>
            <p:cNvSpPr>
              <a:spLocks noChangeAspect="1" noChangeArrowheads="1"/>
            </p:cNvSpPr>
            <p:nvPr/>
          </p:nvSpPr>
          <p:spPr bwMode="auto">
            <a:xfrm>
              <a:off x="2976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66" name="Oval 30"/>
            <p:cNvSpPr>
              <a:spLocks noChangeAspect="1" noChangeArrowheads="1"/>
            </p:cNvSpPr>
            <p:nvPr/>
          </p:nvSpPr>
          <p:spPr bwMode="auto">
            <a:xfrm>
              <a:off x="3285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67" name="Oval 31"/>
            <p:cNvSpPr>
              <a:spLocks noChangeAspect="1" noChangeArrowheads="1"/>
            </p:cNvSpPr>
            <p:nvPr/>
          </p:nvSpPr>
          <p:spPr bwMode="auto">
            <a:xfrm>
              <a:off x="3621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68" name="Oval 32"/>
            <p:cNvSpPr>
              <a:spLocks noChangeAspect="1" noChangeArrowheads="1"/>
            </p:cNvSpPr>
            <p:nvPr/>
          </p:nvSpPr>
          <p:spPr bwMode="auto">
            <a:xfrm>
              <a:off x="3936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69" name="Oval 33"/>
            <p:cNvSpPr>
              <a:spLocks noChangeAspect="1" noChangeArrowheads="1"/>
            </p:cNvSpPr>
            <p:nvPr/>
          </p:nvSpPr>
          <p:spPr bwMode="auto">
            <a:xfrm>
              <a:off x="4272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70" name="Oval 34"/>
            <p:cNvSpPr>
              <a:spLocks noChangeAspect="1" noChangeArrowheads="1"/>
            </p:cNvSpPr>
            <p:nvPr/>
          </p:nvSpPr>
          <p:spPr bwMode="auto">
            <a:xfrm>
              <a:off x="4581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71" name="Oval 35"/>
            <p:cNvSpPr>
              <a:spLocks noChangeAspect="1" noChangeArrowheads="1"/>
            </p:cNvSpPr>
            <p:nvPr/>
          </p:nvSpPr>
          <p:spPr bwMode="auto">
            <a:xfrm>
              <a:off x="4917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72" name="Oval 36"/>
            <p:cNvSpPr>
              <a:spLocks noChangeAspect="1" noChangeArrowheads="1"/>
            </p:cNvSpPr>
            <p:nvPr/>
          </p:nvSpPr>
          <p:spPr bwMode="auto">
            <a:xfrm>
              <a:off x="5232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73" name="Oval 37"/>
            <p:cNvSpPr>
              <a:spLocks noChangeAspect="1" noChangeArrowheads="1"/>
            </p:cNvSpPr>
            <p:nvPr/>
          </p:nvSpPr>
          <p:spPr bwMode="auto">
            <a:xfrm>
              <a:off x="5541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74" name="Oval 38"/>
            <p:cNvSpPr>
              <a:spLocks noChangeAspect="1" noChangeArrowheads="1"/>
            </p:cNvSpPr>
            <p:nvPr/>
          </p:nvSpPr>
          <p:spPr bwMode="auto">
            <a:xfrm>
              <a:off x="48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75" name="Oval 39"/>
            <p:cNvSpPr>
              <a:spLocks noChangeAspect="1" noChangeArrowheads="1"/>
            </p:cNvSpPr>
            <p:nvPr/>
          </p:nvSpPr>
          <p:spPr bwMode="auto">
            <a:xfrm>
              <a:off x="357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76" name="Oval 40"/>
            <p:cNvSpPr>
              <a:spLocks noChangeAspect="1" noChangeArrowheads="1"/>
            </p:cNvSpPr>
            <p:nvPr/>
          </p:nvSpPr>
          <p:spPr bwMode="auto">
            <a:xfrm>
              <a:off x="693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77" name="Oval 41"/>
            <p:cNvSpPr>
              <a:spLocks noChangeAspect="1" noChangeArrowheads="1"/>
            </p:cNvSpPr>
            <p:nvPr/>
          </p:nvSpPr>
          <p:spPr bwMode="auto">
            <a:xfrm>
              <a:off x="1029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78" name="Oval 42"/>
            <p:cNvSpPr>
              <a:spLocks noChangeAspect="1" noChangeArrowheads="1"/>
            </p:cNvSpPr>
            <p:nvPr/>
          </p:nvSpPr>
          <p:spPr bwMode="auto">
            <a:xfrm>
              <a:off x="1344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79" name="Oval 43"/>
            <p:cNvSpPr>
              <a:spLocks noChangeAspect="1" noChangeArrowheads="1"/>
            </p:cNvSpPr>
            <p:nvPr/>
          </p:nvSpPr>
          <p:spPr bwMode="auto">
            <a:xfrm>
              <a:off x="1680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80" name="Oval 44"/>
            <p:cNvSpPr>
              <a:spLocks noChangeAspect="1" noChangeArrowheads="1"/>
            </p:cNvSpPr>
            <p:nvPr/>
          </p:nvSpPr>
          <p:spPr bwMode="auto">
            <a:xfrm>
              <a:off x="1989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81" name="Oval 45"/>
            <p:cNvSpPr>
              <a:spLocks noChangeAspect="1" noChangeArrowheads="1"/>
            </p:cNvSpPr>
            <p:nvPr/>
          </p:nvSpPr>
          <p:spPr bwMode="auto">
            <a:xfrm>
              <a:off x="2325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82" name="Oval 46"/>
            <p:cNvSpPr>
              <a:spLocks noChangeAspect="1" noChangeArrowheads="1"/>
            </p:cNvSpPr>
            <p:nvPr/>
          </p:nvSpPr>
          <p:spPr bwMode="auto">
            <a:xfrm>
              <a:off x="2640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83" name="Oval 47"/>
            <p:cNvSpPr>
              <a:spLocks noChangeAspect="1" noChangeArrowheads="1"/>
            </p:cNvSpPr>
            <p:nvPr/>
          </p:nvSpPr>
          <p:spPr bwMode="auto">
            <a:xfrm>
              <a:off x="2976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84" name="Oval 48"/>
            <p:cNvSpPr>
              <a:spLocks noChangeAspect="1" noChangeArrowheads="1"/>
            </p:cNvSpPr>
            <p:nvPr/>
          </p:nvSpPr>
          <p:spPr bwMode="auto">
            <a:xfrm>
              <a:off x="3285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85" name="Oval 49"/>
            <p:cNvSpPr>
              <a:spLocks noChangeAspect="1" noChangeArrowheads="1"/>
            </p:cNvSpPr>
            <p:nvPr/>
          </p:nvSpPr>
          <p:spPr bwMode="auto">
            <a:xfrm>
              <a:off x="3621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86" name="Oval 50"/>
            <p:cNvSpPr>
              <a:spLocks noChangeAspect="1" noChangeArrowheads="1"/>
            </p:cNvSpPr>
            <p:nvPr/>
          </p:nvSpPr>
          <p:spPr bwMode="auto">
            <a:xfrm>
              <a:off x="3936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87" name="Oval 51"/>
            <p:cNvSpPr>
              <a:spLocks noChangeAspect="1" noChangeArrowheads="1"/>
            </p:cNvSpPr>
            <p:nvPr/>
          </p:nvSpPr>
          <p:spPr bwMode="auto">
            <a:xfrm>
              <a:off x="4272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88" name="Oval 52"/>
            <p:cNvSpPr>
              <a:spLocks noChangeAspect="1" noChangeArrowheads="1"/>
            </p:cNvSpPr>
            <p:nvPr/>
          </p:nvSpPr>
          <p:spPr bwMode="auto">
            <a:xfrm>
              <a:off x="4581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89" name="Oval 53"/>
            <p:cNvSpPr>
              <a:spLocks noChangeAspect="1" noChangeArrowheads="1"/>
            </p:cNvSpPr>
            <p:nvPr/>
          </p:nvSpPr>
          <p:spPr bwMode="auto">
            <a:xfrm>
              <a:off x="4917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90" name="Oval 54"/>
            <p:cNvSpPr>
              <a:spLocks noChangeAspect="1" noChangeArrowheads="1"/>
            </p:cNvSpPr>
            <p:nvPr/>
          </p:nvSpPr>
          <p:spPr bwMode="auto">
            <a:xfrm>
              <a:off x="5232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91" name="Oval 55"/>
            <p:cNvSpPr>
              <a:spLocks noChangeAspect="1" noChangeArrowheads="1"/>
            </p:cNvSpPr>
            <p:nvPr/>
          </p:nvSpPr>
          <p:spPr bwMode="auto">
            <a:xfrm>
              <a:off x="5541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92" name="Oval 56"/>
            <p:cNvSpPr>
              <a:spLocks noChangeAspect="1" noChangeArrowheads="1"/>
            </p:cNvSpPr>
            <p:nvPr/>
          </p:nvSpPr>
          <p:spPr bwMode="auto">
            <a:xfrm>
              <a:off x="48" y="357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93" name="Oval 57"/>
            <p:cNvSpPr>
              <a:spLocks noChangeAspect="1" noChangeArrowheads="1"/>
            </p:cNvSpPr>
            <p:nvPr/>
          </p:nvSpPr>
          <p:spPr bwMode="auto">
            <a:xfrm>
              <a:off x="48" y="693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94" name="Oval 58"/>
            <p:cNvSpPr>
              <a:spLocks noChangeAspect="1" noChangeArrowheads="1"/>
            </p:cNvSpPr>
            <p:nvPr/>
          </p:nvSpPr>
          <p:spPr bwMode="auto">
            <a:xfrm>
              <a:off x="48" y="1008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95" name="Oval 59"/>
            <p:cNvSpPr>
              <a:spLocks noChangeAspect="1" noChangeArrowheads="1"/>
            </p:cNvSpPr>
            <p:nvPr/>
          </p:nvSpPr>
          <p:spPr bwMode="auto">
            <a:xfrm>
              <a:off x="48" y="1344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96" name="Oval 60"/>
            <p:cNvSpPr>
              <a:spLocks noChangeAspect="1" noChangeArrowheads="1"/>
            </p:cNvSpPr>
            <p:nvPr/>
          </p:nvSpPr>
          <p:spPr bwMode="auto">
            <a:xfrm>
              <a:off x="48" y="16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97" name="Oval 61"/>
            <p:cNvSpPr>
              <a:spLocks noChangeAspect="1" noChangeArrowheads="1"/>
            </p:cNvSpPr>
            <p:nvPr/>
          </p:nvSpPr>
          <p:spPr bwMode="auto">
            <a:xfrm>
              <a:off x="48" y="201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98" name="Oval 62"/>
            <p:cNvSpPr>
              <a:spLocks noChangeAspect="1" noChangeArrowheads="1"/>
            </p:cNvSpPr>
            <p:nvPr/>
          </p:nvSpPr>
          <p:spPr bwMode="auto">
            <a:xfrm>
              <a:off x="48" y="2346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299" name="Oval 63"/>
            <p:cNvSpPr>
              <a:spLocks noChangeAspect="1" noChangeArrowheads="1"/>
            </p:cNvSpPr>
            <p:nvPr/>
          </p:nvSpPr>
          <p:spPr bwMode="auto">
            <a:xfrm>
              <a:off x="48" y="2709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300" name="Oval 64"/>
            <p:cNvSpPr>
              <a:spLocks noChangeAspect="1" noChangeArrowheads="1"/>
            </p:cNvSpPr>
            <p:nvPr/>
          </p:nvSpPr>
          <p:spPr bwMode="auto">
            <a:xfrm>
              <a:off x="48" y="3045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301" name="Oval 65"/>
            <p:cNvSpPr>
              <a:spLocks noChangeAspect="1" noChangeArrowheads="1"/>
            </p:cNvSpPr>
            <p:nvPr/>
          </p:nvSpPr>
          <p:spPr bwMode="auto">
            <a:xfrm>
              <a:off x="48" y="338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302" name="Oval 66"/>
            <p:cNvSpPr>
              <a:spLocks noChangeAspect="1" noChangeArrowheads="1"/>
            </p:cNvSpPr>
            <p:nvPr/>
          </p:nvSpPr>
          <p:spPr bwMode="auto">
            <a:xfrm>
              <a:off x="48" y="3717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303" name="Oval 67"/>
            <p:cNvSpPr>
              <a:spLocks noChangeAspect="1" noChangeArrowheads="1"/>
            </p:cNvSpPr>
            <p:nvPr/>
          </p:nvSpPr>
          <p:spPr bwMode="auto">
            <a:xfrm>
              <a:off x="5520" y="357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304" name="Oval 68"/>
            <p:cNvSpPr>
              <a:spLocks noChangeAspect="1" noChangeArrowheads="1"/>
            </p:cNvSpPr>
            <p:nvPr/>
          </p:nvSpPr>
          <p:spPr bwMode="auto">
            <a:xfrm>
              <a:off x="5520" y="693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305" name="Oval 69"/>
            <p:cNvSpPr>
              <a:spLocks noChangeAspect="1" noChangeArrowheads="1"/>
            </p:cNvSpPr>
            <p:nvPr/>
          </p:nvSpPr>
          <p:spPr bwMode="auto">
            <a:xfrm>
              <a:off x="5520" y="1008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306" name="Oval 70"/>
            <p:cNvSpPr>
              <a:spLocks noChangeAspect="1" noChangeArrowheads="1"/>
            </p:cNvSpPr>
            <p:nvPr/>
          </p:nvSpPr>
          <p:spPr bwMode="auto">
            <a:xfrm>
              <a:off x="5520" y="1344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307" name="Oval 71"/>
            <p:cNvSpPr>
              <a:spLocks noChangeAspect="1" noChangeArrowheads="1"/>
            </p:cNvSpPr>
            <p:nvPr/>
          </p:nvSpPr>
          <p:spPr bwMode="auto">
            <a:xfrm>
              <a:off x="5520" y="16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308" name="Oval 72"/>
            <p:cNvSpPr>
              <a:spLocks noChangeAspect="1" noChangeArrowheads="1"/>
            </p:cNvSpPr>
            <p:nvPr/>
          </p:nvSpPr>
          <p:spPr bwMode="auto">
            <a:xfrm>
              <a:off x="5520" y="201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309" name="Oval 73"/>
            <p:cNvSpPr>
              <a:spLocks noChangeAspect="1" noChangeArrowheads="1"/>
            </p:cNvSpPr>
            <p:nvPr/>
          </p:nvSpPr>
          <p:spPr bwMode="auto">
            <a:xfrm>
              <a:off x="5520" y="2346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310" name="Oval 74"/>
            <p:cNvSpPr>
              <a:spLocks noChangeAspect="1" noChangeArrowheads="1"/>
            </p:cNvSpPr>
            <p:nvPr/>
          </p:nvSpPr>
          <p:spPr bwMode="auto">
            <a:xfrm>
              <a:off x="5520" y="2709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311" name="Oval 75"/>
            <p:cNvSpPr>
              <a:spLocks noChangeAspect="1" noChangeArrowheads="1"/>
            </p:cNvSpPr>
            <p:nvPr/>
          </p:nvSpPr>
          <p:spPr bwMode="auto">
            <a:xfrm>
              <a:off x="5520" y="3045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312" name="Oval 76"/>
            <p:cNvSpPr>
              <a:spLocks noChangeAspect="1" noChangeArrowheads="1"/>
            </p:cNvSpPr>
            <p:nvPr/>
          </p:nvSpPr>
          <p:spPr bwMode="auto">
            <a:xfrm>
              <a:off x="5520" y="338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9313" name="Oval 77"/>
            <p:cNvSpPr>
              <a:spLocks noChangeAspect="1" noChangeArrowheads="1"/>
            </p:cNvSpPr>
            <p:nvPr/>
          </p:nvSpPr>
          <p:spPr bwMode="auto">
            <a:xfrm>
              <a:off x="5520" y="3717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</p:grpSp>
      <p:sp>
        <p:nvSpPr>
          <p:cNvPr id="101" name="Rounded Rectangle 4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985169" y="1012032"/>
            <a:ext cx="5486400" cy="7620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US" altLang="ja-JP" sz="2400" b="1" dirty="0" smtClean="0">
                <a:ea typeface="ＭＳ Ｐゴシック" charset="-128"/>
              </a:rPr>
              <a:t>US Presidents Born in Massachusetts  </a:t>
            </a:r>
            <a:endParaRPr lang="en-AU" sz="24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audi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0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 nodeType="clickPar">
                      <p:stCondLst>
                        <p:cond delay="0"/>
                      </p:stCondLst>
                      <p:childTnLst>
                        <p:par>
                          <p:cTn id="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MS900069257[1]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0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MS900069257[1]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MS900069257[1]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23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4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4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74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74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 nodeType="clickPar">
                      <p:stCondLst>
                        <p:cond delay="0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5"/>
                  </p:tgtEl>
                </p:cond>
              </p:nextCondLst>
            </p:seq>
          </p:childTnLst>
        </p:cTn>
      </p:par>
    </p:tnLst>
    <p:bldLst>
      <p:bldP spid="32" grpId="0" animBg="1"/>
      <p:bldP spid="39" grpId="0" animBg="1"/>
      <p:bldP spid="40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066800" y="2349500"/>
            <a:ext cx="3352800" cy="463550"/>
          </a:xfrm>
          <a:prstGeom prst="rect">
            <a:avLst/>
          </a:prstGeom>
          <a:solidFill>
            <a:srgbClr val="FFFFFF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>
                <a:solidFill>
                  <a:schemeClr val="bg1"/>
                </a:solidFill>
              </a:rPr>
              <a:t>DINOSAUR		</a:t>
            </a:r>
            <a:r>
              <a:rPr lang="en-US" sz="2400" b="1" dirty="0">
                <a:solidFill>
                  <a:schemeClr val="bg1"/>
                </a:solidFill>
              </a:rPr>
              <a:t>43</a:t>
            </a:r>
            <a:endParaRPr lang="en-US" sz="2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066800" y="2959100"/>
            <a:ext cx="3352800" cy="463550"/>
          </a:xfrm>
          <a:prstGeom prst="rect">
            <a:avLst/>
          </a:prstGeom>
          <a:solidFill>
            <a:srgbClr val="FFFFFF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>
                <a:solidFill>
                  <a:schemeClr val="bg1"/>
                </a:solidFill>
              </a:rPr>
              <a:t>FOSSIL		</a:t>
            </a:r>
            <a:r>
              <a:rPr lang="en-US" sz="2400" b="1" dirty="0">
                <a:solidFill>
                  <a:schemeClr val="bg1"/>
                </a:solidFill>
              </a:rPr>
              <a:t>21</a:t>
            </a:r>
            <a:endParaRPr lang="en-US" sz="2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1066800" y="3570817"/>
            <a:ext cx="3352800" cy="463550"/>
          </a:xfrm>
          <a:prstGeom prst="rect">
            <a:avLst/>
          </a:prstGeom>
          <a:solidFill>
            <a:srgbClr val="FFFFFF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>
                <a:solidFill>
                  <a:schemeClr val="bg1"/>
                </a:solidFill>
              </a:rPr>
              <a:t>SHELLS		</a:t>
            </a:r>
            <a:r>
              <a:rPr lang="en-US" sz="2400" b="1" dirty="0">
                <a:solidFill>
                  <a:schemeClr val="bg1"/>
                </a:solidFill>
              </a:rPr>
              <a:t>12</a:t>
            </a:r>
            <a:endParaRPr lang="en-US" sz="2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4724400" y="2349500"/>
            <a:ext cx="3352800" cy="463550"/>
          </a:xfrm>
          <a:prstGeom prst="rect">
            <a:avLst/>
          </a:prstGeom>
          <a:solidFill>
            <a:srgbClr val="FFFFFF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>
                <a:solidFill>
                  <a:schemeClr val="bg1"/>
                </a:solidFill>
              </a:rPr>
              <a:t>EONS			</a:t>
            </a:r>
            <a:r>
              <a:rPr lang="en-US" sz="2400" b="1" dirty="0">
                <a:solidFill>
                  <a:schemeClr val="bg1"/>
                </a:solidFill>
              </a:rPr>
              <a:t>5</a:t>
            </a:r>
            <a:endParaRPr lang="en-US" sz="2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4724400" y="2959100"/>
            <a:ext cx="3352800" cy="463550"/>
          </a:xfrm>
          <a:prstGeom prst="rect">
            <a:avLst/>
          </a:prstGeom>
          <a:solidFill>
            <a:srgbClr val="FFFFFF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>
                <a:solidFill>
                  <a:schemeClr val="bg1"/>
                </a:solidFill>
              </a:rPr>
              <a:t>PERIOD		</a:t>
            </a:r>
            <a:r>
              <a:rPr lang="en-US" sz="2400" b="1" dirty="0">
                <a:solidFill>
                  <a:schemeClr val="bg1"/>
                </a:solidFill>
              </a:rPr>
              <a:t>3</a:t>
            </a:r>
            <a:endParaRPr lang="en-US" sz="2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064" name="AutoShape 1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819400" y="4953000"/>
            <a:ext cx="990600" cy="990600"/>
          </a:xfrm>
          <a:prstGeom prst="actionButtonBlank">
            <a:avLst/>
          </a:prstGeom>
          <a:gradFill rotWithShape="0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17424" name="Text Box 16">
            <a:hlinkClick r:id="" action="ppaction://noaction">
              <a:snd r:embed="rId5" name="SN00603A.wav"/>
            </a:hlinkClick>
          </p:cNvPr>
          <p:cNvSpPr txBox="1">
            <a:spLocks noChangeArrowheads="1"/>
          </p:cNvSpPr>
          <p:nvPr/>
        </p:nvSpPr>
        <p:spPr bwMode="auto">
          <a:xfrm>
            <a:off x="4724400" y="2349500"/>
            <a:ext cx="3352800" cy="469900"/>
          </a:xfrm>
          <a:prstGeom prst="rect">
            <a:avLst/>
          </a:prstGeom>
          <a:solidFill>
            <a:schemeClr val="tx1"/>
          </a:solidFill>
          <a:ln w="12700">
            <a:solidFill>
              <a:srgbClr val="FFCC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FFCC00"/>
                </a:solidFill>
              </a:rPr>
              <a:t>4</a:t>
            </a:r>
            <a:r>
              <a:rPr lang="en-US" sz="2400" b="1" dirty="0" smtClean="0">
                <a:solidFill>
                  <a:srgbClr val="FFCC00"/>
                </a:solidFill>
              </a:rPr>
              <a:t>)   </a:t>
            </a:r>
            <a:r>
              <a:rPr lang="en-US" sz="2400" b="1" dirty="0">
                <a:solidFill>
                  <a:srgbClr val="FFCC00"/>
                </a:solidFill>
              </a:rPr>
              <a:t>X   X   X   X   X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17426" name="Text Box 18">
            <a:hlinkClick r:id="" action="ppaction://noaction">
              <a:snd r:embed="rId5" name="SN00603A.wav"/>
            </a:hlinkClick>
          </p:cNvPr>
          <p:cNvSpPr txBox="1">
            <a:spLocks noChangeArrowheads="1"/>
          </p:cNvSpPr>
          <p:nvPr/>
        </p:nvSpPr>
        <p:spPr bwMode="auto">
          <a:xfrm>
            <a:off x="1045633" y="3572945"/>
            <a:ext cx="3352800" cy="469900"/>
          </a:xfrm>
          <a:prstGeom prst="rect">
            <a:avLst/>
          </a:prstGeom>
          <a:solidFill>
            <a:schemeClr val="tx1"/>
          </a:solidFill>
          <a:ln w="12700">
            <a:solidFill>
              <a:srgbClr val="FFCC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FFCC00"/>
                </a:solidFill>
              </a:rPr>
              <a:t>3</a:t>
            </a:r>
            <a:r>
              <a:rPr lang="en-US" sz="2400" b="1" dirty="0" smtClean="0">
                <a:solidFill>
                  <a:srgbClr val="FFCC00"/>
                </a:solidFill>
              </a:rPr>
              <a:t>)   </a:t>
            </a:r>
            <a:r>
              <a:rPr lang="en-US" sz="2400" b="1" dirty="0">
                <a:solidFill>
                  <a:srgbClr val="FFCC00"/>
                </a:solidFill>
              </a:rPr>
              <a:t>X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17427" name="Text Box 19">
            <a:hlinkClick r:id="" action="ppaction://noaction">
              <a:snd r:embed="rId5" name="SN00603A.wav"/>
            </a:hlinkClick>
          </p:cNvPr>
          <p:cNvSpPr txBox="1">
            <a:spLocks noChangeArrowheads="1"/>
          </p:cNvSpPr>
          <p:nvPr/>
        </p:nvSpPr>
        <p:spPr bwMode="auto">
          <a:xfrm>
            <a:off x="1066800" y="2959100"/>
            <a:ext cx="3352800" cy="469900"/>
          </a:xfrm>
          <a:prstGeom prst="rect">
            <a:avLst/>
          </a:prstGeom>
          <a:solidFill>
            <a:schemeClr val="tx1"/>
          </a:solidFill>
          <a:ln w="12700">
            <a:solidFill>
              <a:srgbClr val="FFCC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CC00"/>
                </a:solidFill>
              </a:rPr>
              <a:t>2)   X   X   X   X   X   X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7428" name="Text Box 20">
            <a:hlinkClick r:id="" action="ppaction://noaction">
              <a:snd r:embed="rId5" name="SN00603A.wav"/>
            </a:hlinkClick>
          </p:cNvPr>
          <p:cNvSpPr txBox="1">
            <a:spLocks noChangeArrowheads="1"/>
          </p:cNvSpPr>
          <p:nvPr/>
        </p:nvSpPr>
        <p:spPr bwMode="auto">
          <a:xfrm>
            <a:off x="1066800" y="2349500"/>
            <a:ext cx="3352800" cy="469900"/>
          </a:xfrm>
          <a:prstGeom prst="rect">
            <a:avLst/>
          </a:prstGeom>
          <a:solidFill>
            <a:schemeClr val="tx1"/>
          </a:solidFill>
          <a:ln w="12700">
            <a:solidFill>
              <a:srgbClr val="FFCC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CC00"/>
                </a:solidFill>
              </a:rPr>
              <a:t>1)   X   X   X   X   X   X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7433" name="Text Box 25">
            <a:hlinkClick r:id="" action="ppaction://noaction">
              <a:snd r:embed="rId5" name="SN00603A.wav"/>
            </a:hlinkClick>
          </p:cNvPr>
          <p:cNvSpPr txBox="1">
            <a:spLocks noChangeArrowheads="1"/>
          </p:cNvSpPr>
          <p:nvPr/>
        </p:nvSpPr>
        <p:spPr bwMode="auto">
          <a:xfrm>
            <a:off x="4724400" y="2959100"/>
            <a:ext cx="3352800" cy="461665"/>
          </a:xfrm>
          <a:prstGeom prst="rect">
            <a:avLst/>
          </a:prstGeom>
          <a:solidFill>
            <a:schemeClr val="tx1"/>
          </a:solidFill>
          <a:ln w="12700">
            <a:solidFill>
              <a:srgbClr val="FFCC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FFCC00"/>
                </a:solidFill>
              </a:rPr>
              <a:t>5</a:t>
            </a:r>
            <a:r>
              <a:rPr lang="en-US" sz="2400" b="1" dirty="0" smtClean="0">
                <a:solidFill>
                  <a:srgbClr val="FFCC00"/>
                </a:solidFill>
              </a:rPr>
              <a:t>)  </a:t>
            </a:r>
            <a:r>
              <a:rPr lang="en-US" sz="2400" b="1" dirty="0">
                <a:solidFill>
                  <a:srgbClr val="FFCC00"/>
                </a:solidFill>
              </a:rPr>
              <a:t>X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r>
              <a:rPr lang="en-US" sz="2400" b="1" dirty="0" err="1">
                <a:solidFill>
                  <a:srgbClr val="FFCC00"/>
                </a:solidFill>
              </a:rPr>
              <a:t>X</a:t>
            </a:r>
            <a:r>
              <a:rPr lang="en-US" sz="2400" b="1" dirty="0">
                <a:solidFill>
                  <a:srgbClr val="FFCC00"/>
                </a:solidFill>
              </a:rPr>
              <a:t>   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2077" name="AutoShape 2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14800" y="4953000"/>
            <a:ext cx="990600" cy="990600"/>
          </a:xfrm>
          <a:prstGeom prst="actionButtonBlank">
            <a:avLst/>
          </a:prstGeom>
          <a:gradFill rotWithShape="0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AU"/>
          </a:p>
        </p:txBody>
      </p:sp>
      <p:sp>
        <p:nvSpPr>
          <p:cNvPr id="2079" name="AutoShape 3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410200" y="4953000"/>
            <a:ext cx="990600" cy="990600"/>
          </a:xfrm>
          <a:prstGeom prst="actionButtonBlank">
            <a:avLst/>
          </a:prstGeom>
          <a:gradFill rotWithShape="0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AU"/>
          </a:p>
        </p:txBody>
      </p:sp>
      <p:sp>
        <p:nvSpPr>
          <p:cNvPr id="32" name="WordArt 8"/>
          <p:cNvSpPr>
            <a:spLocks noChangeArrowheads="1" noChangeShapeType="1" noTextEdit="1"/>
          </p:cNvSpPr>
          <p:nvPr/>
        </p:nvSpPr>
        <p:spPr bwMode="auto">
          <a:xfrm>
            <a:off x="2819400" y="4953000"/>
            <a:ext cx="990600" cy="990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>
                <a:solidFill>
                  <a:srgbClr val="FF0000"/>
                </a:soli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X</a:t>
            </a:r>
          </a:p>
        </p:txBody>
      </p:sp>
      <p:sp>
        <p:nvSpPr>
          <p:cNvPr id="39" name="WordArt 8"/>
          <p:cNvSpPr>
            <a:spLocks noChangeArrowheads="1" noChangeShapeType="1" noTextEdit="1"/>
          </p:cNvSpPr>
          <p:nvPr/>
        </p:nvSpPr>
        <p:spPr bwMode="auto">
          <a:xfrm>
            <a:off x="4114800" y="4953000"/>
            <a:ext cx="990600" cy="990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>
                <a:solidFill>
                  <a:srgbClr val="FF0000"/>
                </a:soli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X</a:t>
            </a:r>
          </a:p>
        </p:txBody>
      </p:sp>
      <p:sp>
        <p:nvSpPr>
          <p:cNvPr id="40" name="WordArt 8"/>
          <p:cNvSpPr>
            <a:spLocks noChangeArrowheads="1" noChangeShapeType="1" noTextEdit="1"/>
          </p:cNvSpPr>
          <p:nvPr/>
        </p:nvSpPr>
        <p:spPr bwMode="auto">
          <a:xfrm>
            <a:off x="5410200" y="4953000"/>
            <a:ext cx="990600" cy="990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>
                <a:solidFill>
                  <a:srgbClr val="FF0000"/>
                </a:soli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X</a:t>
            </a:r>
          </a:p>
        </p:txBody>
      </p:sp>
      <p:pic>
        <p:nvPicPr>
          <p:cNvPr id="41" name="crow1177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crowdohh.wav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0" y="3200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ext Box 4"/>
          <p:cNvSpPr txBox="1">
            <a:spLocks noChangeArrowheads="1"/>
          </p:cNvSpPr>
          <p:nvPr/>
        </p:nvSpPr>
        <p:spPr bwMode="auto">
          <a:xfrm>
            <a:off x="1066800" y="2349500"/>
            <a:ext cx="3352800" cy="40011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AU" sz="2000" dirty="0"/>
              <a:t>Person doing the work </a:t>
            </a:r>
            <a:r>
              <a:rPr lang="en-US" sz="2000" dirty="0" smtClean="0">
                <a:latin typeface="Times New Roman" pitchFamily="18" charset="0"/>
              </a:rPr>
              <a:t>	  </a:t>
            </a:r>
            <a:r>
              <a:rPr lang="en-US" b="1" dirty="0" smtClean="0">
                <a:latin typeface="+mn-lt"/>
              </a:rPr>
              <a:t>60</a:t>
            </a:r>
            <a:endParaRPr lang="en-US" b="1" dirty="0">
              <a:latin typeface="+mn-lt"/>
            </a:endParaRPr>
          </a:p>
        </p:txBody>
      </p:sp>
      <p:sp>
        <p:nvSpPr>
          <p:cNvPr id="43" name="Text Box 4"/>
          <p:cNvSpPr txBox="1">
            <a:spLocks noChangeArrowheads="1"/>
          </p:cNvSpPr>
          <p:nvPr/>
        </p:nvSpPr>
        <p:spPr bwMode="auto">
          <a:xfrm>
            <a:off x="1066800" y="2959100"/>
            <a:ext cx="3352800" cy="40011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/>
              <a:t>Technical Lead 	              </a:t>
            </a:r>
            <a:r>
              <a:rPr lang="en-US" sz="2000" dirty="0" smtClean="0"/>
              <a:t> </a:t>
            </a:r>
            <a:r>
              <a:rPr lang="en-US" b="1" dirty="0" smtClean="0"/>
              <a:t>50</a:t>
            </a:r>
            <a:endParaRPr lang="en-US" b="1" dirty="0">
              <a:latin typeface="Times New Roman" pitchFamily="18" charset="0"/>
            </a:endParaRPr>
          </a:p>
        </p:txBody>
      </p:sp>
      <p:sp>
        <p:nvSpPr>
          <p:cNvPr id="44" name="Text Box 4"/>
          <p:cNvSpPr txBox="1">
            <a:spLocks noChangeArrowheads="1"/>
          </p:cNvSpPr>
          <p:nvPr/>
        </p:nvSpPr>
        <p:spPr bwMode="auto">
          <a:xfrm>
            <a:off x="1066800" y="3617926"/>
            <a:ext cx="3352800" cy="36933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dirty="0" smtClean="0"/>
              <a:t>Someone outside the team  </a:t>
            </a:r>
            <a:r>
              <a:rPr lang="en-US" b="1" dirty="0" smtClean="0"/>
              <a:t>40</a:t>
            </a:r>
            <a:endParaRPr lang="en-US" b="1" dirty="0">
              <a:latin typeface="Times New Roman" pitchFamily="18" charset="0"/>
            </a:endParaRPr>
          </a:p>
        </p:txBody>
      </p:sp>
      <p:sp>
        <p:nvSpPr>
          <p:cNvPr id="46" name="Text Box 4"/>
          <p:cNvSpPr txBox="1">
            <a:spLocks noChangeArrowheads="1"/>
          </p:cNvSpPr>
          <p:nvPr/>
        </p:nvSpPr>
        <p:spPr bwMode="auto">
          <a:xfrm>
            <a:off x="4724400" y="2349500"/>
            <a:ext cx="3352800" cy="40011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/>
              <a:t>PM or Manager </a:t>
            </a:r>
            <a:r>
              <a:rPr lang="en-US" sz="2000" dirty="0" smtClean="0"/>
              <a:t>               </a:t>
            </a:r>
            <a:r>
              <a:rPr lang="en-US" b="1" dirty="0" smtClean="0"/>
              <a:t>30</a:t>
            </a:r>
            <a:endParaRPr lang="en-US" b="1" dirty="0">
              <a:latin typeface="Times New Roman" pitchFamily="18" charset="0"/>
            </a:endParaRPr>
          </a:p>
        </p:txBody>
      </p:sp>
      <p:sp>
        <p:nvSpPr>
          <p:cNvPr id="47" name="Text Box 4"/>
          <p:cNvSpPr txBox="1">
            <a:spLocks noChangeArrowheads="1"/>
          </p:cNvSpPr>
          <p:nvPr/>
        </p:nvSpPr>
        <p:spPr bwMode="auto">
          <a:xfrm>
            <a:off x="4724400" y="2965126"/>
            <a:ext cx="3352800" cy="40011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 smtClean="0"/>
              <a:t> </a:t>
            </a:r>
            <a:r>
              <a:rPr lang="en-US" sz="2000" dirty="0"/>
              <a:t>Independent </a:t>
            </a:r>
            <a:r>
              <a:rPr lang="en-US" sz="2000" dirty="0" smtClean="0"/>
              <a:t>Estimator   </a:t>
            </a:r>
            <a:r>
              <a:rPr lang="en-US" b="1" dirty="0"/>
              <a:t>25</a:t>
            </a:r>
            <a:endParaRPr lang="en-US" b="1" dirty="0">
              <a:latin typeface="Times New Roman" pitchFamily="18" charset="0"/>
            </a:endParaRP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0" y="33337"/>
            <a:ext cx="9144000" cy="6791325"/>
            <a:chOff x="0" y="21"/>
            <a:chExt cx="5760" cy="4278"/>
          </a:xfrm>
        </p:grpSpPr>
        <p:grpSp>
          <p:nvGrpSpPr>
            <p:cNvPr id="3111" name="Group 15"/>
            <p:cNvGrpSpPr>
              <a:grpSpLocks/>
            </p:cNvGrpSpPr>
            <p:nvPr/>
          </p:nvGrpSpPr>
          <p:grpSpPr bwMode="auto">
            <a:xfrm>
              <a:off x="0" y="144"/>
              <a:ext cx="5760" cy="4032"/>
              <a:chOff x="0" y="144"/>
              <a:chExt cx="5760" cy="4032"/>
            </a:xfrm>
          </p:grpSpPr>
          <p:sp>
            <p:nvSpPr>
              <p:cNvPr id="3170" name="Line 16"/>
              <p:cNvSpPr>
                <a:spLocks noChangeShapeType="1"/>
              </p:cNvSpPr>
              <p:nvPr/>
            </p:nvSpPr>
            <p:spPr bwMode="auto">
              <a:xfrm>
                <a:off x="0" y="144"/>
                <a:ext cx="5760" cy="0"/>
              </a:xfrm>
              <a:prstGeom prst="line">
                <a:avLst/>
              </a:prstGeom>
              <a:noFill/>
              <a:ln w="5080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1" name="Line 17"/>
              <p:cNvSpPr>
                <a:spLocks noChangeShapeType="1"/>
              </p:cNvSpPr>
              <p:nvPr/>
            </p:nvSpPr>
            <p:spPr bwMode="auto">
              <a:xfrm>
                <a:off x="0" y="4176"/>
                <a:ext cx="5760" cy="0"/>
              </a:xfrm>
              <a:prstGeom prst="line">
                <a:avLst/>
              </a:prstGeom>
              <a:noFill/>
              <a:ln w="5080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2" name="Line 18"/>
              <p:cNvSpPr>
                <a:spLocks noChangeShapeType="1"/>
              </p:cNvSpPr>
              <p:nvPr/>
            </p:nvSpPr>
            <p:spPr bwMode="auto">
              <a:xfrm flipV="1">
                <a:off x="161" y="288"/>
                <a:ext cx="0" cy="3792"/>
              </a:xfrm>
              <a:prstGeom prst="line">
                <a:avLst/>
              </a:prstGeom>
              <a:noFill/>
              <a:ln w="5080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3" name="Line 19"/>
              <p:cNvSpPr>
                <a:spLocks noChangeShapeType="1"/>
              </p:cNvSpPr>
              <p:nvPr/>
            </p:nvSpPr>
            <p:spPr bwMode="auto">
              <a:xfrm flipV="1">
                <a:off x="5616" y="240"/>
                <a:ext cx="0" cy="3792"/>
              </a:xfrm>
              <a:prstGeom prst="line">
                <a:avLst/>
              </a:prstGeom>
              <a:noFill/>
              <a:ln w="5080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112" name="Oval 20"/>
            <p:cNvSpPr>
              <a:spLocks noChangeAspect="1" noChangeArrowheads="1"/>
            </p:cNvSpPr>
            <p:nvPr/>
          </p:nvSpPr>
          <p:spPr bwMode="auto">
            <a:xfrm>
              <a:off x="48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13" name="Oval 21"/>
            <p:cNvSpPr>
              <a:spLocks noChangeAspect="1" noChangeArrowheads="1"/>
            </p:cNvSpPr>
            <p:nvPr/>
          </p:nvSpPr>
          <p:spPr bwMode="auto">
            <a:xfrm>
              <a:off x="357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14" name="Oval 22"/>
            <p:cNvSpPr>
              <a:spLocks noChangeAspect="1" noChangeArrowheads="1"/>
            </p:cNvSpPr>
            <p:nvPr/>
          </p:nvSpPr>
          <p:spPr bwMode="auto">
            <a:xfrm>
              <a:off x="693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15" name="Oval 23"/>
            <p:cNvSpPr>
              <a:spLocks noChangeAspect="1" noChangeArrowheads="1"/>
            </p:cNvSpPr>
            <p:nvPr/>
          </p:nvSpPr>
          <p:spPr bwMode="auto">
            <a:xfrm>
              <a:off x="1029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16" name="Oval 24"/>
            <p:cNvSpPr>
              <a:spLocks noChangeAspect="1" noChangeArrowheads="1"/>
            </p:cNvSpPr>
            <p:nvPr/>
          </p:nvSpPr>
          <p:spPr bwMode="auto">
            <a:xfrm>
              <a:off x="1344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17" name="Oval 25"/>
            <p:cNvSpPr>
              <a:spLocks noChangeAspect="1" noChangeArrowheads="1"/>
            </p:cNvSpPr>
            <p:nvPr/>
          </p:nvSpPr>
          <p:spPr bwMode="auto">
            <a:xfrm>
              <a:off x="1680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18" name="Oval 26"/>
            <p:cNvSpPr>
              <a:spLocks noChangeAspect="1" noChangeArrowheads="1"/>
            </p:cNvSpPr>
            <p:nvPr/>
          </p:nvSpPr>
          <p:spPr bwMode="auto">
            <a:xfrm>
              <a:off x="1989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19" name="Oval 27"/>
            <p:cNvSpPr>
              <a:spLocks noChangeAspect="1" noChangeArrowheads="1"/>
            </p:cNvSpPr>
            <p:nvPr/>
          </p:nvSpPr>
          <p:spPr bwMode="auto">
            <a:xfrm>
              <a:off x="2325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20" name="Oval 28"/>
            <p:cNvSpPr>
              <a:spLocks noChangeAspect="1" noChangeArrowheads="1"/>
            </p:cNvSpPr>
            <p:nvPr/>
          </p:nvSpPr>
          <p:spPr bwMode="auto">
            <a:xfrm>
              <a:off x="2640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21" name="Oval 29"/>
            <p:cNvSpPr>
              <a:spLocks noChangeAspect="1" noChangeArrowheads="1"/>
            </p:cNvSpPr>
            <p:nvPr/>
          </p:nvSpPr>
          <p:spPr bwMode="auto">
            <a:xfrm>
              <a:off x="2976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22" name="Oval 30"/>
            <p:cNvSpPr>
              <a:spLocks noChangeAspect="1" noChangeArrowheads="1"/>
            </p:cNvSpPr>
            <p:nvPr/>
          </p:nvSpPr>
          <p:spPr bwMode="auto">
            <a:xfrm>
              <a:off x="3285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23" name="Oval 31"/>
            <p:cNvSpPr>
              <a:spLocks noChangeAspect="1" noChangeArrowheads="1"/>
            </p:cNvSpPr>
            <p:nvPr/>
          </p:nvSpPr>
          <p:spPr bwMode="auto">
            <a:xfrm>
              <a:off x="3621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24" name="Oval 32"/>
            <p:cNvSpPr>
              <a:spLocks noChangeAspect="1" noChangeArrowheads="1"/>
            </p:cNvSpPr>
            <p:nvPr/>
          </p:nvSpPr>
          <p:spPr bwMode="auto">
            <a:xfrm>
              <a:off x="3936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25" name="Oval 33"/>
            <p:cNvSpPr>
              <a:spLocks noChangeAspect="1" noChangeArrowheads="1"/>
            </p:cNvSpPr>
            <p:nvPr/>
          </p:nvSpPr>
          <p:spPr bwMode="auto">
            <a:xfrm>
              <a:off x="4272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26" name="Oval 34"/>
            <p:cNvSpPr>
              <a:spLocks noChangeAspect="1" noChangeArrowheads="1"/>
            </p:cNvSpPr>
            <p:nvPr/>
          </p:nvSpPr>
          <p:spPr bwMode="auto">
            <a:xfrm>
              <a:off x="4581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27" name="Oval 35"/>
            <p:cNvSpPr>
              <a:spLocks noChangeAspect="1" noChangeArrowheads="1"/>
            </p:cNvSpPr>
            <p:nvPr/>
          </p:nvSpPr>
          <p:spPr bwMode="auto">
            <a:xfrm>
              <a:off x="4917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28" name="Oval 36"/>
            <p:cNvSpPr>
              <a:spLocks noChangeAspect="1" noChangeArrowheads="1"/>
            </p:cNvSpPr>
            <p:nvPr/>
          </p:nvSpPr>
          <p:spPr bwMode="auto">
            <a:xfrm>
              <a:off x="5232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29" name="Oval 37"/>
            <p:cNvSpPr>
              <a:spLocks noChangeAspect="1" noChangeArrowheads="1"/>
            </p:cNvSpPr>
            <p:nvPr/>
          </p:nvSpPr>
          <p:spPr bwMode="auto">
            <a:xfrm>
              <a:off x="5541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30" name="Oval 38"/>
            <p:cNvSpPr>
              <a:spLocks noChangeAspect="1" noChangeArrowheads="1"/>
            </p:cNvSpPr>
            <p:nvPr/>
          </p:nvSpPr>
          <p:spPr bwMode="auto">
            <a:xfrm>
              <a:off x="48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31" name="Oval 39"/>
            <p:cNvSpPr>
              <a:spLocks noChangeAspect="1" noChangeArrowheads="1"/>
            </p:cNvSpPr>
            <p:nvPr/>
          </p:nvSpPr>
          <p:spPr bwMode="auto">
            <a:xfrm>
              <a:off x="357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32" name="Oval 40"/>
            <p:cNvSpPr>
              <a:spLocks noChangeAspect="1" noChangeArrowheads="1"/>
            </p:cNvSpPr>
            <p:nvPr/>
          </p:nvSpPr>
          <p:spPr bwMode="auto">
            <a:xfrm>
              <a:off x="693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33" name="Oval 41"/>
            <p:cNvSpPr>
              <a:spLocks noChangeAspect="1" noChangeArrowheads="1"/>
            </p:cNvSpPr>
            <p:nvPr/>
          </p:nvSpPr>
          <p:spPr bwMode="auto">
            <a:xfrm>
              <a:off x="1029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34" name="Oval 42"/>
            <p:cNvSpPr>
              <a:spLocks noChangeAspect="1" noChangeArrowheads="1"/>
            </p:cNvSpPr>
            <p:nvPr/>
          </p:nvSpPr>
          <p:spPr bwMode="auto">
            <a:xfrm>
              <a:off x="1344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35" name="Oval 43"/>
            <p:cNvSpPr>
              <a:spLocks noChangeAspect="1" noChangeArrowheads="1"/>
            </p:cNvSpPr>
            <p:nvPr/>
          </p:nvSpPr>
          <p:spPr bwMode="auto">
            <a:xfrm>
              <a:off x="1680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36" name="Oval 44"/>
            <p:cNvSpPr>
              <a:spLocks noChangeAspect="1" noChangeArrowheads="1"/>
            </p:cNvSpPr>
            <p:nvPr/>
          </p:nvSpPr>
          <p:spPr bwMode="auto">
            <a:xfrm>
              <a:off x="1989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37" name="Oval 45"/>
            <p:cNvSpPr>
              <a:spLocks noChangeAspect="1" noChangeArrowheads="1"/>
            </p:cNvSpPr>
            <p:nvPr/>
          </p:nvSpPr>
          <p:spPr bwMode="auto">
            <a:xfrm>
              <a:off x="2325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38" name="Oval 46"/>
            <p:cNvSpPr>
              <a:spLocks noChangeAspect="1" noChangeArrowheads="1"/>
            </p:cNvSpPr>
            <p:nvPr/>
          </p:nvSpPr>
          <p:spPr bwMode="auto">
            <a:xfrm>
              <a:off x="2640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39" name="Oval 47"/>
            <p:cNvSpPr>
              <a:spLocks noChangeAspect="1" noChangeArrowheads="1"/>
            </p:cNvSpPr>
            <p:nvPr/>
          </p:nvSpPr>
          <p:spPr bwMode="auto">
            <a:xfrm>
              <a:off x="2976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40" name="Oval 48"/>
            <p:cNvSpPr>
              <a:spLocks noChangeAspect="1" noChangeArrowheads="1"/>
            </p:cNvSpPr>
            <p:nvPr/>
          </p:nvSpPr>
          <p:spPr bwMode="auto">
            <a:xfrm>
              <a:off x="3285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41" name="Oval 49"/>
            <p:cNvSpPr>
              <a:spLocks noChangeAspect="1" noChangeArrowheads="1"/>
            </p:cNvSpPr>
            <p:nvPr/>
          </p:nvSpPr>
          <p:spPr bwMode="auto">
            <a:xfrm>
              <a:off x="3621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42" name="Oval 50"/>
            <p:cNvSpPr>
              <a:spLocks noChangeAspect="1" noChangeArrowheads="1"/>
            </p:cNvSpPr>
            <p:nvPr/>
          </p:nvSpPr>
          <p:spPr bwMode="auto">
            <a:xfrm>
              <a:off x="3936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43" name="Oval 51"/>
            <p:cNvSpPr>
              <a:spLocks noChangeAspect="1" noChangeArrowheads="1"/>
            </p:cNvSpPr>
            <p:nvPr/>
          </p:nvSpPr>
          <p:spPr bwMode="auto">
            <a:xfrm>
              <a:off x="4272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44" name="Oval 52"/>
            <p:cNvSpPr>
              <a:spLocks noChangeAspect="1" noChangeArrowheads="1"/>
            </p:cNvSpPr>
            <p:nvPr/>
          </p:nvSpPr>
          <p:spPr bwMode="auto">
            <a:xfrm>
              <a:off x="4581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45" name="Oval 53"/>
            <p:cNvSpPr>
              <a:spLocks noChangeAspect="1" noChangeArrowheads="1"/>
            </p:cNvSpPr>
            <p:nvPr/>
          </p:nvSpPr>
          <p:spPr bwMode="auto">
            <a:xfrm>
              <a:off x="4917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46" name="Oval 54"/>
            <p:cNvSpPr>
              <a:spLocks noChangeAspect="1" noChangeArrowheads="1"/>
            </p:cNvSpPr>
            <p:nvPr/>
          </p:nvSpPr>
          <p:spPr bwMode="auto">
            <a:xfrm>
              <a:off x="5232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47" name="Oval 55"/>
            <p:cNvSpPr>
              <a:spLocks noChangeAspect="1" noChangeArrowheads="1"/>
            </p:cNvSpPr>
            <p:nvPr/>
          </p:nvSpPr>
          <p:spPr bwMode="auto">
            <a:xfrm>
              <a:off x="5541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48" name="Oval 56"/>
            <p:cNvSpPr>
              <a:spLocks noChangeAspect="1" noChangeArrowheads="1"/>
            </p:cNvSpPr>
            <p:nvPr/>
          </p:nvSpPr>
          <p:spPr bwMode="auto">
            <a:xfrm>
              <a:off x="48" y="357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49" name="Oval 57"/>
            <p:cNvSpPr>
              <a:spLocks noChangeAspect="1" noChangeArrowheads="1"/>
            </p:cNvSpPr>
            <p:nvPr/>
          </p:nvSpPr>
          <p:spPr bwMode="auto">
            <a:xfrm>
              <a:off x="48" y="693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50" name="Oval 58"/>
            <p:cNvSpPr>
              <a:spLocks noChangeAspect="1" noChangeArrowheads="1"/>
            </p:cNvSpPr>
            <p:nvPr/>
          </p:nvSpPr>
          <p:spPr bwMode="auto">
            <a:xfrm>
              <a:off x="48" y="1008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51" name="Oval 59"/>
            <p:cNvSpPr>
              <a:spLocks noChangeAspect="1" noChangeArrowheads="1"/>
            </p:cNvSpPr>
            <p:nvPr/>
          </p:nvSpPr>
          <p:spPr bwMode="auto">
            <a:xfrm>
              <a:off x="48" y="1344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52" name="Oval 60"/>
            <p:cNvSpPr>
              <a:spLocks noChangeAspect="1" noChangeArrowheads="1"/>
            </p:cNvSpPr>
            <p:nvPr/>
          </p:nvSpPr>
          <p:spPr bwMode="auto">
            <a:xfrm>
              <a:off x="48" y="16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53" name="Oval 61"/>
            <p:cNvSpPr>
              <a:spLocks noChangeAspect="1" noChangeArrowheads="1"/>
            </p:cNvSpPr>
            <p:nvPr/>
          </p:nvSpPr>
          <p:spPr bwMode="auto">
            <a:xfrm>
              <a:off x="48" y="201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54" name="Oval 62"/>
            <p:cNvSpPr>
              <a:spLocks noChangeAspect="1" noChangeArrowheads="1"/>
            </p:cNvSpPr>
            <p:nvPr/>
          </p:nvSpPr>
          <p:spPr bwMode="auto">
            <a:xfrm>
              <a:off x="48" y="2346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55" name="Oval 63"/>
            <p:cNvSpPr>
              <a:spLocks noChangeAspect="1" noChangeArrowheads="1"/>
            </p:cNvSpPr>
            <p:nvPr/>
          </p:nvSpPr>
          <p:spPr bwMode="auto">
            <a:xfrm>
              <a:off x="48" y="2709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56" name="Oval 64"/>
            <p:cNvSpPr>
              <a:spLocks noChangeAspect="1" noChangeArrowheads="1"/>
            </p:cNvSpPr>
            <p:nvPr/>
          </p:nvSpPr>
          <p:spPr bwMode="auto">
            <a:xfrm>
              <a:off x="48" y="3045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57" name="Oval 65"/>
            <p:cNvSpPr>
              <a:spLocks noChangeAspect="1" noChangeArrowheads="1"/>
            </p:cNvSpPr>
            <p:nvPr/>
          </p:nvSpPr>
          <p:spPr bwMode="auto">
            <a:xfrm>
              <a:off x="48" y="338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58" name="Oval 66"/>
            <p:cNvSpPr>
              <a:spLocks noChangeAspect="1" noChangeArrowheads="1"/>
            </p:cNvSpPr>
            <p:nvPr/>
          </p:nvSpPr>
          <p:spPr bwMode="auto">
            <a:xfrm>
              <a:off x="48" y="3717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59" name="Oval 67"/>
            <p:cNvSpPr>
              <a:spLocks noChangeAspect="1" noChangeArrowheads="1"/>
            </p:cNvSpPr>
            <p:nvPr/>
          </p:nvSpPr>
          <p:spPr bwMode="auto">
            <a:xfrm>
              <a:off x="5520" y="357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60" name="Oval 68"/>
            <p:cNvSpPr>
              <a:spLocks noChangeAspect="1" noChangeArrowheads="1"/>
            </p:cNvSpPr>
            <p:nvPr/>
          </p:nvSpPr>
          <p:spPr bwMode="auto">
            <a:xfrm>
              <a:off x="5520" y="693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61" name="Oval 69"/>
            <p:cNvSpPr>
              <a:spLocks noChangeAspect="1" noChangeArrowheads="1"/>
            </p:cNvSpPr>
            <p:nvPr/>
          </p:nvSpPr>
          <p:spPr bwMode="auto">
            <a:xfrm>
              <a:off x="5520" y="1008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62" name="Oval 70"/>
            <p:cNvSpPr>
              <a:spLocks noChangeAspect="1" noChangeArrowheads="1"/>
            </p:cNvSpPr>
            <p:nvPr/>
          </p:nvSpPr>
          <p:spPr bwMode="auto">
            <a:xfrm>
              <a:off x="5520" y="1344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63" name="Oval 71"/>
            <p:cNvSpPr>
              <a:spLocks noChangeAspect="1" noChangeArrowheads="1"/>
            </p:cNvSpPr>
            <p:nvPr/>
          </p:nvSpPr>
          <p:spPr bwMode="auto">
            <a:xfrm>
              <a:off x="5520" y="16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64" name="Oval 72"/>
            <p:cNvSpPr>
              <a:spLocks noChangeAspect="1" noChangeArrowheads="1"/>
            </p:cNvSpPr>
            <p:nvPr/>
          </p:nvSpPr>
          <p:spPr bwMode="auto">
            <a:xfrm>
              <a:off x="5520" y="201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65" name="Oval 73"/>
            <p:cNvSpPr>
              <a:spLocks noChangeAspect="1" noChangeArrowheads="1"/>
            </p:cNvSpPr>
            <p:nvPr/>
          </p:nvSpPr>
          <p:spPr bwMode="auto">
            <a:xfrm>
              <a:off x="5520" y="2346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66" name="Oval 74"/>
            <p:cNvSpPr>
              <a:spLocks noChangeAspect="1" noChangeArrowheads="1"/>
            </p:cNvSpPr>
            <p:nvPr/>
          </p:nvSpPr>
          <p:spPr bwMode="auto">
            <a:xfrm>
              <a:off x="5520" y="2709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67" name="Oval 75"/>
            <p:cNvSpPr>
              <a:spLocks noChangeAspect="1" noChangeArrowheads="1"/>
            </p:cNvSpPr>
            <p:nvPr/>
          </p:nvSpPr>
          <p:spPr bwMode="auto">
            <a:xfrm>
              <a:off x="5520" y="3045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68" name="Oval 76"/>
            <p:cNvSpPr>
              <a:spLocks noChangeAspect="1" noChangeArrowheads="1"/>
            </p:cNvSpPr>
            <p:nvPr/>
          </p:nvSpPr>
          <p:spPr bwMode="auto">
            <a:xfrm>
              <a:off x="5520" y="338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69" name="Oval 77"/>
            <p:cNvSpPr>
              <a:spLocks noChangeAspect="1" noChangeArrowheads="1"/>
            </p:cNvSpPr>
            <p:nvPr/>
          </p:nvSpPr>
          <p:spPr bwMode="auto">
            <a:xfrm>
              <a:off x="5520" y="3717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</p:grpSp>
      <p:sp>
        <p:nvSpPr>
          <p:cNvPr id="100" name="Rounded Rectangle 4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959769" y="1164962"/>
            <a:ext cx="5486400" cy="7620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AU" sz="2400" b="1" dirty="0"/>
              <a:t>Who most commonly creates the estimate</a:t>
            </a:r>
          </a:p>
        </p:txBody>
      </p:sp>
    </p:spTree>
    <p:extLst>
      <p:ext uri="{BB962C8B-B14F-4D97-AF65-F5344CB8AC3E}">
        <p14:creationId xmlns:p14="http://schemas.microsoft.com/office/powerpoint/2010/main" val="387501560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audi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0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 nodeType="clickPar">
                      <p:stCondLst>
                        <p:cond delay="0"/>
                      </p:stCondLst>
                      <p:childTnLst>
                        <p:par>
                          <p:cTn id="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MS900069257[1]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0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MS900069257[1]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MS900069257[1]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23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4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4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74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74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 nodeType="clickPar">
                      <p:stCondLst>
                        <p:cond delay="0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74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 nodeType="clickPar">
                      <p:stCondLst>
                        <p:cond delay="0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33"/>
                  </p:tgtEl>
                </p:cond>
              </p:nextCondLst>
            </p:seq>
          </p:childTnLst>
        </p:cTn>
      </p:par>
    </p:tnLst>
    <p:bldLst>
      <p:bldP spid="32" grpId="0" animBg="1"/>
      <p:bldP spid="39" grpId="0" animBg="1"/>
      <p:bldP spid="40" grpId="0" animBg="1"/>
      <p:bldP spid="42" grpId="0" animBg="1"/>
      <p:bldP spid="43" grpId="0" animBg="1"/>
      <p:bldP spid="44" grpId="0" animBg="1"/>
      <p:bldP spid="46" grpId="0" animBg="1"/>
      <p:bldP spid="4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Box 4"/>
          <p:cNvSpPr txBox="1">
            <a:spLocks noChangeArrowheads="1"/>
          </p:cNvSpPr>
          <p:nvPr/>
        </p:nvSpPr>
        <p:spPr bwMode="auto">
          <a:xfrm>
            <a:off x="4419601" y="3382192"/>
            <a:ext cx="3352800" cy="40011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 smtClean="0">
                <a:latin typeface="+mn-lt"/>
              </a:rPr>
              <a:t>Boston Tea Party </a:t>
            </a:r>
            <a:endParaRPr lang="en-US" sz="2000" dirty="0">
              <a:latin typeface="+mn-lt"/>
            </a:endParaRPr>
          </a:p>
        </p:txBody>
      </p:sp>
      <p:sp>
        <p:nvSpPr>
          <p:cNvPr id="43" name="Text Box 4"/>
          <p:cNvSpPr txBox="1">
            <a:spLocks noChangeArrowheads="1"/>
          </p:cNvSpPr>
          <p:nvPr/>
        </p:nvSpPr>
        <p:spPr bwMode="auto">
          <a:xfrm>
            <a:off x="4419601" y="4338845"/>
            <a:ext cx="3352800" cy="40011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2007 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 Box 4"/>
          <p:cNvSpPr txBox="1">
            <a:spLocks noChangeArrowheads="1"/>
          </p:cNvSpPr>
          <p:nvPr/>
        </p:nvSpPr>
        <p:spPr bwMode="auto">
          <a:xfrm>
            <a:off x="4419601" y="5314890"/>
            <a:ext cx="3352800" cy="40011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Distance to the statehouse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 Box 4"/>
          <p:cNvSpPr txBox="1">
            <a:spLocks noChangeArrowheads="1"/>
          </p:cNvSpPr>
          <p:nvPr/>
        </p:nvSpPr>
        <p:spPr bwMode="auto">
          <a:xfrm>
            <a:off x="4379702" y="2381144"/>
            <a:ext cx="3352800" cy="40011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1 of the original 13 colonies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0" y="33337"/>
            <a:ext cx="9144000" cy="6791325"/>
            <a:chOff x="0" y="21"/>
            <a:chExt cx="5760" cy="4278"/>
          </a:xfrm>
        </p:grpSpPr>
        <p:grpSp>
          <p:nvGrpSpPr>
            <p:cNvPr id="3111" name="Group 15"/>
            <p:cNvGrpSpPr>
              <a:grpSpLocks/>
            </p:cNvGrpSpPr>
            <p:nvPr/>
          </p:nvGrpSpPr>
          <p:grpSpPr bwMode="auto">
            <a:xfrm>
              <a:off x="0" y="144"/>
              <a:ext cx="5760" cy="4032"/>
              <a:chOff x="0" y="144"/>
              <a:chExt cx="5760" cy="4032"/>
            </a:xfrm>
          </p:grpSpPr>
          <p:sp>
            <p:nvSpPr>
              <p:cNvPr id="3170" name="Line 16"/>
              <p:cNvSpPr>
                <a:spLocks noChangeShapeType="1"/>
              </p:cNvSpPr>
              <p:nvPr/>
            </p:nvSpPr>
            <p:spPr bwMode="auto">
              <a:xfrm>
                <a:off x="0" y="144"/>
                <a:ext cx="5760" cy="0"/>
              </a:xfrm>
              <a:prstGeom prst="line">
                <a:avLst/>
              </a:prstGeom>
              <a:noFill/>
              <a:ln w="5080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1" name="Line 17"/>
              <p:cNvSpPr>
                <a:spLocks noChangeShapeType="1"/>
              </p:cNvSpPr>
              <p:nvPr/>
            </p:nvSpPr>
            <p:spPr bwMode="auto">
              <a:xfrm>
                <a:off x="0" y="4176"/>
                <a:ext cx="5760" cy="0"/>
              </a:xfrm>
              <a:prstGeom prst="line">
                <a:avLst/>
              </a:prstGeom>
              <a:noFill/>
              <a:ln w="5080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2" name="Line 18"/>
              <p:cNvSpPr>
                <a:spLocks noChangeShapeType="1"/>
              </p:cNvSpPr>
              <p:nvPr/>
            </p:nvSpPr>
            <p:spPr bwMode="auto">
              <a:xfrm flipV="1">
                <a:off x="161" y="288"/>
                <a:ext cx="0" cy="3792"/>
              </a:xfrm>
              <a:prstGeom prst="line">
                <a:avLst/>
              </a:prstGeom>
              <a:noFill/>
              <a:ln w="5080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3" name="Line 19"/>
              <p:cNvSpPr>
                <a:spLocks noChangeShapeType="1"/>
              </p:cNvSpPr>
              <p:nvPr/>
            </p:nvSpPr>
            <p:spPr bwMode="auto">
              <a:xfrm flipV="1">
                <a:off x="5616" y="240"/>
                <a:ext cx="0" cy="3792"/>
              </a:xfrm>
              <a:prstGeom prst="line">
                <a:avLst/>
              </a:prstGeom>
              <a:noFill/>
              <a:ln w="5080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112" name="Oval 20"/>
            <p:cNvSpPr>
              <a:spLocks noChangeAspect="1" noChangeArrowheads="1"/>
            </p:cNvSpPr>
            <p:nvPr/>
          </p:nvSpPr>
          <p:spPr bwMode="auto">
            <a:xfrm>
              <a:off x="48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13" name="Oval 21"/>
            <p:cNvSpPr>
              <a:spLocks noChangeAspect="1" noChangeArrowheads="1"/>
            </p:cNvSpPr>
            <p:nvPr/>
          </p:nvSpPr>
          <p:spPr bwMode="auto">
            <a:xfrm>
              <a:off x="357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14" name="Oval 22"/>
            <p:cNvSpPr>
              <a:spLocks noChangeAspect="1" noChangeArrowheads="1"/>
            </p:cNvSpPr>
            <p:nvPr/>
          </p:nvSpPr>
          <p:spPr bwMode="auto">
            <a:xfrm>
              <a:off x="693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15" name="Oval 23"/>
            <p:cNvSpPr>
              <a:spLocks noChangeAspect="1" noChangeArrowheads="1"/>
            </p:cNvSpPr>
            <p:nvPr/>
          </p:nvSpPr>
          <p:spPr bwMode="auto">
            <a:xfrm>
              <a:off x="1029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16" name="Oval 24"/>
            <p:cNvSpPr>
              <a:spLocks noChangeAspect="1" noChangeArrowheads="1"/>
            </p:cNvSpPr>
            <p:nvPr/>
          </p:nvSpPr>
          <p:spPr bwMode="auto">
            <a:xfrm>
              <a:off x="1344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17" name="Oval 25"/>
            <p:cNvSpPr>
              <a:spLocks noChangeAspect="1" noChangeArrowheads="1"/>
            </p:cNvSpPr>
            <p:nvPr/>
          </p:nvSpPr>
          <p:spPr bwMode="auto">
            <a:xfrm>
              <a:off x="1680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18" name="Oval 26"/>
            <p:cNvSpPr>
              <a:spLocks noChangeAspect="1" noChangeArrowheads="1"/>
            </p:cNvSpPr>
            <p:nvPr/>
          </p:nvSpPr>
          <p:spPr bwMode="auto">
            <a:xfrm>
              <a:off x="1989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19" name="Oval 27"/>
            <p:cNvSpPr>
              <a:spLocks noChangeAspect="1" noChangeArrowheads="1"/>
            </p:cNvSpPr>
            <p:nvPr/>
          </p:nvSpPr>
          <p:spPr bwMode="auto">
            <a:xfrm>
              <a:off x="2325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20" name="Oval 28"/>
            <p:cNvSpPr>
              <a:spLocks noChangeAspect="1" noChangeArrowheads="1"/>
            </p:cNvSpPr>
            <p:nvPr/>
          </p:nvSpPr>
          <p:spPr bwMode="auto">
            <a:xfrm>
              <a:off x="2640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21" name="Oval 29"/>
            <p:cNvSpPr>
              <a:spLocks noChangeAspect="1" noChangeArrowheads="1"/>
            </p:cNvSpPr>
            <p:nvPr/>
          </p:nvSpPr>
          <p:spPr bwMode="auto">
            <a:xfrm>
              <a:off x="2976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22" name="Oval 30"/>
            <p:cNvSpPr>
              <a:spLocks noChangeAspect="1" noChangeArrowheads="1"/>
            </p:cNvSpPr>
            <p:nvPr/>
          </p:nvSpPr>
          <p:spPr bwMode="auto">
            <a:xfrm>
              <a:off x="3285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23" name="Oval 31"/>
            <p:cNvSpPr>
              <a:spLocks noChangeAspect="1" noChangeArrowheads="1"/>
            </p:cNvSpPr>
            <p:nvPr/>
          </p:nvSpPr>
          <p:spPr bwMode="auto">
            <a:xfrm>
              <a:off x="3621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24" name="Oval 32"/>
            <p:cNvSpPr>
              <a:spLocks noChangeAspect="1" noChangeArrowheads="1"/>
            </p:cNvSpPr>
            <p:nvPr/>
          </p:nvSpPr>
          <p:spPr bwMode="auto">
            <a:xfrm>
              <a:off x="3936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25" name="Oval 33"/>
            <p:cNvSpPr>
              <a:spLocks noChangeAspect="1" noChangeArrowheads="1"/>
            </p:cNvSpPr>
            <p:nvPr/>
          </p:nvSpPr>
          <p:spPr bwMode="auto">
            <a:xfrm>
              <a:off x="4272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26" name="Oval 34"/>
            <p:cNvSpPr>
              <a:spLocks noChangeAspect="1" noChangeArrowheads="1"/>
            </p:cNvSpPr>
            <p:nvPr/>
          </p:nvSpPr>
          <p:spPr bwMode="auto">
            <a:xfrm>
              <a:off x="4581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27" name="Oval 35"/>
            <p:cNvSpPr>
              <a:spLocks noChangeAspect="1" noChangeArrowheads="1"/>
            </p:cNvSpPr>
            <p:nvPr/>
          </p:nvSpPr>
          <p:spPr bwMode="auto">
            <a:xfrm>
              <a:off x="4917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28" name="Oval 36"/>
            <p:cNvSpPr>
              <a:spLocks noChangeAspect="1" noChangeArrowheads="1"/>
            </p:cNvSpPr>
            <p:nvPr/>
          </p:nvSpPr>
          <p:spPr bwMode="auto">
            <a:xfrm>
              <a:off x="5232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29" name="Oval 37"/>
            <p:cNvSpPr>
              <a:spLocks noChangeAspect="1" noChangeArrowheads="1"/>
            </p:cNvSpPr>
            <p:nvPr/>
          </p:nvSpPr>
          <p:spPr bwMode="auto">
            <a:xfrm>
              <a:off x="5541" y="40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30" name="Oval 38"/>
            <p:cNvSpPr>
              <a:spLocks noChangeAspect="1" noChangeArrowheads="1"/>
            </p:cNvSpPr>
            <p:nvPr/>
          </p:nvSpPr>
          <p:spPr bwMode="auto">
            <a:xfrm>
              <a:off x="48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31" name="Oval 39"/>
            <p:cNvSpPr>
              <a:spLocks noChangeAspect="1" noChangeArrowheads="1"/>
            </p:cNvSpPr>
            <p:nvPr/>
          </p:nvSpPr>
          <p:spPr bwMode="auto">
            <a:xfrm>
              <a:off x="357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32" name="Oval 40"/>
            <p:cNvSpPr>
              <a:spLocks noChangeAspect="1" noChangeArrowheads="1"/>
            </p:cNvSpPr>
            <p:nvPr/>
          </p:nvSpPr>
          <p:spPr bwMode="auto">
            <a:xfrm>
              <a:off x="693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33" name="Oval 41"/>
            <p:cNvSpPr>
              <a:spLocks noChangeAspect="1" noChangeArrowheads="1"/>
            </p:cNvSpPr>
            <p:nvPr/>
          </p:nvSpPr>
          <p:spPr bwMode="auto">
            <a:xfrm>
              <a:off x="1029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34" name="Oval 42"/>
            <p:cNvSpPr>
              <a:spLocks noChangeAspect="1" noChangeArrowheads="1"/>
            </p:cNvSpPr>
            <p:nvPr/>
          </p:nvSpPr>
          <p:spPr bwMode="auto">
            <a:xfrm>
              <a:off x="1344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35" name="Oval 43"/>
            <p:cNvSpPr>
              <a:spLocks noChangeAspect="1" noChangeArrowheads="1"/>
            </p:cNvSpPr>
            <p:nvPr/>
          </p:nvSpPr>
          <p:spPr bwMode="auto">
            <a:xfrm>
              <a:off x="1680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36" name="Oval 44"/>
            <p:cNvSpPr>
              <a:spLocks noChangeAspect="1" noChangeArrowheads="1"/>
            </p:cNvSpPr>
            <p:nvPr/>
          </p:nvSpPr>
          <p:spPr bwMode="auto">
            <a:xfrm>
              <a:off x="1989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37" name="Oval 45"/>
            <p:cNvSpPr>
              <a:spLocks noChangeAspect="1" noChangeArrowheads="1"/>
            </p:cNvSpPr>
            <p:nvPr/>
          </p:nvSpPr>
          <p:spPr bwMode="auto">
            <a:xfrm>
              <a:off x="2325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38" name="Oval 46"/>
            <p:cNvSpPr>
              <a:spLocks noChangeAspect="1" noChangeArrowheads="1"/>
            </p:cNvSpPr>
            <p:nvPr/>
          </p:nvSpPr>
          <p:spPr bwMode="auto">
            <a:xfrm>
              <a:off x="2640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39" name="Oval 47"/>
            <p:cNvSpPr>
              <a:spLocks noChangeAspect="1" noChangeArrowheads="1"/>
            </p:cNvSpPr>
            <p:nvPr/>
          </p:nvSpPr>
          <p:spPr bwMode="auto">
            <a:xfrm>
              <a:off x="2976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40" name="Oval 48"/>
            <p:cNvSpPr>
              <a:spLocks noChangeAspect="1" noChangeArrowheads="1"/>
            </p:cNvSpPr>
            <p:nvPr/>
          </p:nvSpPr>
          <p:spPr bwMode="auto">
            <a:xfrm>
              <a:off x="3285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41" name="Oval 49"/>
            <p:cNvSpPr>
              <a:spLocks noChangeAspect="1" noChangeArrowheads="1"/>
            </p:cNvSpPr>
            <p:nvPr/>
          </p:nvSpPr>
          <p:spPr bwMode="auto">
            <a:xfrm>
              <a:off x="3621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42" name="Oval 50"/>
            <p:cNvSpPr>
              <a:spLocks noChangeAspect="1" noChangeArrowheads="1"/>
            </p:cNvSpPr>
            <p:nvPr/>
          </p:nvSpPr>
          <p:spPr bwMode="auto">
            <a:xfrm>
              <a:off x="3936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43" name="Oval 51"/>
            <p:cNvSpPr>
              <a:spLocks noChangeAspect="1" noChangeArrowheads="1"/>
            </p:cNvSpPr>
            <p:nvPr/>
          </p:nvSpPr>
          <p:spPr bwMode="auto">
            <a:xfrm>
              <a:off x="4272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44" name="Oval 52"/>
            <p:cNvSpPr>
              <a:spLocks noChangeAspect="1" noChangeArrowheads="1"/>
            </p:cNvSpPr>
            <p:nvPr/>
          </p:nvSpPr>
          <p:spPr bwMode="auto">
            <a:xfrm>
              <a:off x="4581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45" name="Oval 53"/>
            <p:cNvSpPr>
              <a:spLocks noChangeAspect="1" noChangeArrowheads="1"/>
            </p:cNvSpPr>
            <p:nvPr/>
          </p:nvSpPr>
          <p:spPr bwMode="auto">
            <a:xfrm>
              <a:off x="4917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46" name="Oval 54"/>
            <p:cNvSpPr>
              <a:spLocks noChangeAspect="1" noChangeArrowheads="1"/>
            </p:cNvSpPr>
            <p:nvPr/>
          </p:nvSpPr>
          <p:spPr bwMode="auto">
            <a:xfrm>
              <a:off x="5232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47" name="Oval 55"/>
            <p:cNvSpPr>
              <a:spLocks noChangeAspect="1" noChangeArrowheads="1"/>
            </p:cNvSpPr>
            <p:nvPr/>
          </p:nvSpPr>
          <p:spPr bwMode="auto">
            <a:xfrm>
              <a:off x="5541" y="2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48" name="Oval 56"/>
            <p:cNvSpPr>
              <a:spLocks noChangeAspect="1" noChangeArrowheads="1"/>
            </p:cNvSpPr>
            <p:nvPr/>
          </p:nvSpPr>
          <p:spPr bwMode="auto">
            <a:xfrm>
              <a:off x="48" y="357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49" name="Oval 57"/>
            <p:cNvSpPr>
              <a:spLocks noChangeAspect="1" noChangeArrowheads="1"/>
            </p:cNvSpPr>
            <p:nvPr/>
          </p:nvSpPr>
          <p:spPr bwMode="auto">
            <a:xfrm>
              <a:off x="48" y="693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50" name="Oval 58"/>
            <p:cNvSpPr>
              <a:spLocks noChangeAspect="1" noChangeArrowheads="1"/>
            </p:cNvSpPr>
            <p:nvPr/>
          </p:nvSpPr>
          <p:spPr bwMode="auto">
            <a:xfrm>
              <a:off x="48" y="1008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51" name="Oval 59"/>
            <p:cNvSpPr>
              <a:spLocks noChangeAspect="1" noChangeArrowheads="1"/>
            </p:cNvSpPr>
            <p:nvPr/>
          </p:nvSpPr>
          <p:spPr bwMode="auto">
            <a:xfrm>
              <a:off x="48" y="1344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52" name="Oval 60"/>
            <p:cNvSpPr>
              <a:spLocks noChangeAspect="1" noChangeArrowheads="1"/>
            </p:cNvSpPr>
            <p:nvPr/>
          </p:nvSpPr>
          <p:spPr bwMode="auto">
            <a:xfrm>
              <a:off x="48" y="16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53" name="Oval 61"/>
            <p:cNvSpPr>
              <a:spLocks noChangeAspect="1" noChangeArrowheads="1"/>
            </p:cNvSpPr>
            <p:nvPr/>
          </p:nvSpPr>
          <p:spPr bwMode="auto">
            <a:xfrm>
              <a:off x="48" y="201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54" name="Oval 62"/>
            <p:cNvSpPr>
              <a:spLocks noChangeAspect="1" noChangeArrowheads="1"/>
            </p:cNvSpPr>
            <p:nvPr/>
          </p:nvSpPr>
          <p:spPr bwMode="auto">
            <a:xfrm>
              <a:off x="48" y="2346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55" name="Oval 63"/>
            <p:cNvSpPr>
              <a:spLocks noChangeAspect="1" noChangeArrowheads="1"/>
            </p:cNvSpPr>
            <p:nvPr/>
          </p:nvSpPr>
          <p:spPr bwMode="auto">
            <a:xfrm>
              <a:off x="48" y="2709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56" name="Oval 64"/>
            <p:cNvSpPr>
              <a:spLocks noChangeAspect="1" noChangeArrowheads="1"/>
            </p:cNvSpPr>
            <p:nvPr/>
          </p:nvSpPr>
          <p:spPr bwMode="auto">
            <a:xfrm>
              <a:off x="48" y="3045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57" name="Oval 65"/>
            <p:cNvSpPr>
              <a:spLocks noChangeAspect="1" noChangeArrowheads="1"/>
            </p:cNvSpPr>
            <p:nvPr/>
          </p:nvSpPr>
          <p:spPr bwMode="auto">
            <a:xfrm>
              <a:off x="48" y="338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58" name="Oval 66"/>
            <p:cNvSpPr>
              <a:spLocks noChangeAspect="1" noChangeArrowheads="1"/>
            </p:cNvSpPr>
            <p:nvPr/>
          </p:nvSpPr>
          <p:spPr bwMode="auto">
            <a:xfrm>
              <a:off x="48" y="3717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59" name="Oval 67"/>
            <p:cNvSpPr>
              <a:spLocks noChangeAspect="1" noChangeArrowheads="1"/>
            </p:cNvSpPr>
            <p:nvPr/>
          </p:nvSpPr>
          <p:spPr bwMode="auto">
            <a:xfrm>
              <a:off x="5520" y="357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60" name="Oval 68"/>
            <p:cNvSpPr>
              <a:spLocks noChangeAspect="1" noChangeArrowheads="1"/>
            </p:cNvSpPr>
            <p:nvPr/>
          </p:nvSpPr>
          <p:spPr bwMode="auto">
            <a:xfrm>
              <a:off x="5520" y="693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61" name="Oval 69"/>
            <p:cNvSpPr>
              <a:spLocks noChangeAspect="1" noChangeArrowheads="1"/>
            </p:cNvSpPr>
            <p:nvPr/>
          </p:nvSpPr>
          <p:spPr bwMode="auto">
            <a:xfrm>
              <a:off x="5520" y="1008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62" name="Oval 70"/>
            <p:cNvSpPr>
              <a:spLocks noChangeAspect="1" noChangeArrowheads="1"/>
            </p:cNvSpPr>
            <p:nvPr/>
          </p:nvSpPr>
          <p:spPr bwMode="auto">
            <a:xfrm>
              <a:off x="5520" y="1344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63" name="Oval 71"/>
            <p:cNvSpPr>
              <a:spLocks noChangeAspect="1" noChangeArrowheads="1"/>
            </p:cNvSpPr>
            <p:nvPr/>
          </p:nvSpPr>
          <p:spPr bwMode="auto">
            <a:xfrm>
              <a:off x="5520" y="168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64" name="Oval 72"/>
            <p:cNvSpPr>
              <a:spLocks noChangeAspect="1" noChangeArrowheads="1"/>
            </p:cNvSpPr>
            <p:nvPr/>
          </p:nvSpPr>
          <p:spPr bwMode="auto">
            <a:xfrm>
              <a:off x="5520" y="2010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65" name="Oval 73"/>
            <p:cNvSpPr>
              <a:spLocks noChangeAspect="1" noChangeArrowheads="1"/>
            </p:cNvSpPr>
            <p:nvPr/>
          </p:nvSpPr>
          <p:spPr bwMode="auto">
            <a:xfrm>
              <a:off x="5520" y="2346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66" name="Oval 74"/>
            <p:cNvSpPr>
              <a:spLocks noChangeAspect="1" noChangeArrowheads="1"/>
            </p:cNvSpPr>
            <p:nvPr/>
          </p:nvSpPr>
          <p:spPr bwMode="auto">
            <a:xfrm>
              <a:off x="5520" y="2709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67" name="Oval 75"/>
            <p:cNvSpPr>
              <a:spLocks noChangeAspect="1" noChangeArrowheads="1"/>
            </p:cNvSpPr>
            <p:nvPr/>
          </p:nvSpPr>
          <p:spPr bwMode="auto">
            <a:xfrm>
              <a:off x="5520" y="3045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68" name="Oval 76"/>
            <p:cNvSpPr>
              <a:spLocks noChangeAspect="1" noChangeArrowheads="1"/>
            </p:cNvSpPr>
            <p:nvPr/>
          </p:nvSpPr>
          <p:spPr bwMode="auto">
            <a:xfrm>
              <a:off x="5520" y="3381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3169" name="Oval 77"/>
            <p:cNvSpPr>
              <a:spLocks noChangeAspect="1" noChangeArrowheads="1"/>
            </p:cNvSpPr>
            <p:nvPr/>
          </p:nvSpPr>
          <p:spPr bwMode="auto">
            <a:xfrm>
              <a:off x="5520" y="3717"/>
              <a:ext cx="219" cy="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</p:grpSp>
      <p:sp>
        <p:nvSpPr>
          <p:cNvPr id="100" name="Rounded Rectangle 4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959769" y="1164962"/>
            <a:ext cx="5486400" cy="7620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AU" sz="2800" b="1" dirty="0" smtClean="0"/>
              <a:t>Commonwealth Trivia </a:t>
            </a:r>
            <a:endParaRPr lang="en-AU" sz="2800" b="1" dirty="0"/>
          </a:p>
        </p:txBody>
      </p:sp>
      <p:sp>
        <p:nvSpPr>
          <p:cNvPr id="85" name="TextBox 84"/>
          <p:cNvSpPr txBox="1">
            <a:spLocks noChangeArrowheads="1"/>
          </p:cNvSpPr>
          <p:nvPr/>
        </p:nvSpPr>
        <p:spPr bwMode="auto">
          <a:xfrm>
            <a:off x="740569" y="2227256"/>
            <a:ext cx="3352800" cy="707886"/>
          </a:xfrm>
          <a:prstGeom prst="rect">
            <a:avLst/>
          </a:prstGeom>
          <a:solidFill>
            <a:schemeClr val="tx1"/>
          </a:solidFill>
          <a:ln w="28575">
            <a:solidFill>
              <a:srgbClr val="FFC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C000"/>
                </a:solidFill>
              </a:rPr>
              <a:t>What’s the meaning of the star on the state flag? 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endParaRPr lang="en-US" sz="2000" dirty="0">
              <a:solidFill>
                <a:srgbClr val="FFC000"/>
              </a:solidFill>
              <a:latin typeface="Times New Roman" pitchFamily="18" charset="0"/>
            </a:endParaRPr>
          </a:p>
        </p:txBody>
      </p:sp>
      <p:sp>
        <p:nvSpPr>
          <p:cNvPr id="86" name="TextBox 85"/>
          <p:cNvSpPr txBox="1">
            <a:spLocks noChangeArrowheads="1"/>
          </p:cNvSpPr>
          <p:nvPr/>
        </p:nvSpPr>
        <p:spPr bwMode="auto">
          <a:xfrm>
            <a:off x="741098" y="3228304"/>
            <a:ext cx="3352800" cy="707886"/>
          </a:xfrm>
          <a:prstGeom prst="rect">
            <a:avLst/>
          </a:prstGeom>
          <a:solidFill>
            <a:schemeClr val="tx1"/>
          </a:solidFill>
          <a:ln w="28575">
            <a:solidFill>
              <a:srgbClr val="FFC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AU" sz="2000" dirty="0">
                <a:solidFill>
                  <a:srgbClr val="FFC000"/>
                </a:solidFill>
              </a:rPr>
              <a:t>What Party is held every year on Dec 16</a:t>
            </a:r>
            <a:r>
              <a:rPr lang="en-AU" sz="2000" baseline="30000" dirty="0">
                <a:solidFill>
                  <a:srgbClr val="FFC000"/>
                </a:solidFill>
              </a:rPr>
              <a:t>th</a:t>
            </a:r>
            <a:r>
              <a:rPr lang="en-AU" sz="2000" dirty="0">
                <a:solidFill>
                  <a:srgbClr val="FFC000"/>
                </a:solidFill>
              </a:rPr>
              <a:t> ? </a:t>
            </a:r>
            <a:endParaRPr lang="en-US" sz="2000" dirty="0">
              <a:solidFill>
                <a:srgbClr val="FFC000"/>
              </a:solidFill>
            </a:endParaRPr>
          </a:p>
        </p:txBody>
      </p:sp>
      <p:sp>
        <p:nvSpPr>
          <p:cNvPr id="87" name="TextBox 86"/>
          <p:cNvSpPr txBox="1">
            <a:spLocks noChangeArrowheads="1"/>
          </p:cNvSpPr>
          <p:nvPr/>
        </p:nvSpPr>
        <p:spPr bwMode="auto">
          <a:xfrm>
            <a:off x="736071" y="4184957"/>
            <a:ext cx="3352800" cy="707886"/>
          </a:xfrm>
          <a:prstGeom prst="rect">
            <a:avLst/>
          </a:prstGeom>
          <a:solidFill>
            <a:schemeClr val="tx1"/>
          </a:solidFill>
          <a:ln w="28575">
            <a:solidFill>
              <a:srgbClr val="FFC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C000"/>
                </a:solidFill>
              </a:rPr>
              <a:t>What Year </a:t>
            </a:r>
            <a:r>
              <a:rPr lang="en-US" sz="2000" dirty="0" smtClean="0">
                <a:solidFill>
                  <a:srgbClr val="FFC000"/>
                </a:solidFill>
              </a:rPr>
              <a:t>did </a:t>
            </a:r>
            <a:r>
              <a:rPr lang="en-US" sz="2000" dirty="0">
                <a:solidFill>
                  <a:srgbClr val="FFC000"/>
                </a:solidFill>
              </a:rPr>
              <a:t>Big Dig </a:t>
            </a:r>
            <a:r>
              <a:rPr lang="en-US" sz="2000" dirty="0" smtClean="0">
                <a:solidFill>
                  <a:srgbClr val="FFC000"/>
                </a:solidFill>
              </a:rPr>
              <a:t>project end? </a:t>
            </a:r>
            <a:endParaRPr lang="en-US" sz="2000" dirty="0">
              <a:solidFill>
                <a:srgbClr val="FFC000"/>
              </a:solidFill>
              <a:latin typeface="Times New Roman" pitchFamily="18" charset="0"/>
            </a:endParaRPr>
          </a:p>
        </p:txBody>
      </p:sp>
      <p:sp>
        <p:nvSpPr>
          <p:cNvPr id="88" name="TextBox 87"/>
          <p:cNvSpPr txBox="1">
            <a:spLocks noChangeArrowheads="1"/>
          </p:cNvSpPr>
          <p:nvPr/>
        </p:nvSpPr>
        <p:spPr bwMode="auto">
          <a:xfrm>
            <a:off x="736071" y="5124270"/>
            <a:ext cx="3352800" cy="707886"/>
          </a:xfrm>
          <a:prstGeom prst="rect">
            <a:avLst/>
          </a:prstGeom>
          <a:solidFill>
            <a:schemeClr val="tx1"/>
          </a:solidFill>
          <a:ln w="28575">
            <a:solidFill>
              <a:srgbClr val="FFC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C000"/>
                </a:solidFill>
              </a:rPr>
              <a:t>Mass Pike mile markers measure what?  </a:t>
            </a:r>
            <a:endParaRPr lang="en-US" sz="2400" dirty="0">
              <a:solidFill>
                <a:srgbClr val="FFC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51134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6" grpId="0" animBg="1"/>
      <p:bldP spid="47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1206</TotalTime>
  <Words>734</Words>
  <Application>Microsoft Office PowerPoint</Application>
  <PresentationFormat>On-screen Show (4:3)</PresentationFormat>
  <Paragraphs>148</Paragraphs>
  <Slides>8</Slides>
  <Notes>8</Notes>
  <HiddenSlides>0</HiddenSlides>
  <MMClips>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N/A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Family Feud - ESL Version</dc:title>
  <dc:creator>Matthew Miller</dc:creator>
  <cp:lastModifiedBy>Shaw, Alexis (ITD)</cp:lastModifiedBy>
  <cp:revision>139</cp:revision>
  <cp:lastPrinted>2012-06-19T21:11:53Z</cp:lastPrinted>
  <dcterms:created xsi:type="dcterms:W3CDTF">2004-01-30T07:01:32Z</dcterms:created>
  <dcterms:modified xsi:type="dcterms:W3CDTF">2012-06-20T20:57:01Z</dcterms:modified>
</cp:coreProperties>
</file>