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BB11"/>
    <a:srgbClr val="EA0000"/>
    <a:srgbClr val="F20000"/>
    <a:srgbClr val="BF0916"/>
    <a:srgbClr val="C7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3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29829"/>
            <a:ext cx="8077200" cy="6083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33400" y="838201"/>
            <a:ext cx="807720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9830"/>
            <a:ext cx="8077200" cy="60837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33400" y="838201"/>
            <a:ext cx="8077200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9D7C-E681-463C-8873-88820B62907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13458"/>
              </p:ext>
            </p:extLst>
          </p:nvPr>
        </p:nvGraphicFramePr>
        <p:xfrm>
          <a:off x="336894" y="1203961"/>
          <a:ext cx="8305790" cy="45697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{5A111915-BE36-4E01-A7E5-04B1672EAD32}</a:tableStyleId>
              </a:tblPr>
              <a:tblGrid>
                <a:gridCol w="914400"/>
                <a:gridCol w="685800"/>
                <a:gridCol w="505374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  <a:gridCol w="563656"/>
              </a:tblGrid>
              <a:tr h="479778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Date</a:t>
                      </a:r>
                      <a:endParaRPr lang="en-U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Date</a:t>
                      </a:r>
                    </a:p>
                    <a:p>
                      <a:pPr algn="ctr"/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x days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Job-2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Sub-job1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Sub-job3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Grantt</a:t>
            </a:r>
            <a:r>
              <a:rPr lang="en-US" dirty="0" smtClean="0"/>
              <a:t> chart Template</a:t>
            </a:r>
            <a:endParaRPr lang="en-US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600960" y="2026920"/>
            <a:ext cx="2428240" cy="32004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2026920"/>
            <a:ext cx="1513840" cy="32004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00960" y="2506980"/>
            <a:ext cx="904240" cy="32004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05200" y="2994660"/>
            <a:ext cx="838200" cy="32004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8484" y="3459480"/>
            <a:ext cx="1150716" cy="32004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9200" y="3459480"/>
            <a:ext cx="1513840" cy="32004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62600" y="3950825"/>
            <a:ext cx="3048000" cy="32004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2600" y="4431175"/>
            <a:ext cx="762000" cy="32004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86120" y="4911525"/>
            <a:ext cx="1681480" cy="32004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67600" y="5398625"/>
            <a:ext cx="1143000" cy="32004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endParaRPr lang="en-US" sz="3200" b="1" ker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041232" y="2026920"/>
            <a:ext cx="0" cy="4023360"/>
          </a:xfrm>
          <a:prstGeom prst="straightConnector1">
            <a:avLst/>
          </a:prstGeom>
          <a:ln w="25400" cap="rnd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296696" y="6059948"/>
            <a:ext cx="1489758" cy="3662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5880" y="6487160"/>
            <a:ext cx="990600" cy="32004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Finished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22680" y="6487160"/>
            <a:ext cx="1066800" cy="32004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On-Going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41880" y="6487160"/>
            <a:ext cx="1219200" cy="32004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Not Started</a:t>
            </a:r>
            <a:endParaRPr lang="en-US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Neue</vt:lpstr>
      <vt:lpstr>Office Theme</vt:lpstr>
      <vt:lpstr>Grantt chart Template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user</cp:lastModifiedBy>
  <cp:revision>22</cp:revision>
  <dcterms:created xsi:type="dcterms:W3CDTF">2012-11-03T11:23:18Z</dcterms:created>
  <dcterms:modified xsi:type="dcterms:W3CDTF">2016-03-18T05:57:14Z</dcterms:modified>
</cp:coreProperties>
</file>