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BB11"/>
    <a:srgbClr val="EA0000"/>
    <a:srgbClr val="F20000"/>
    <a:srgbClr val="BF0916"/>
    <a:srgbClr val="C7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48" autoAdjust="0"/>
  </p:normalViewPr>
  <p:slideViewPr>
    <p:cSldViewPr>
      <p:cViewPr varScale="1">
        <p:scale>
          <a:sx n="67" d="100"/>
          <a:sy n="67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5AE3D-8F76-4E62-9B4E-F13D7A9D821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A545-036E-470E-9FF5-CBCAC554E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A545-036E-470E-9FF5-CBCAC554E2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29829"/>
            <a:ext cx="8077200" cy="608372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9830"/>
            <a:ext cx="8077200" cy="608372"/>
          </a:xfrm>
          <a:effectLst>
            <a:outerShdw blurRad="25400" dist="25400" dir="5400000" algn="ctr" rotWithShape="0">
              <a:schemeClr val="bg1"/>
            </a:outerShdw>
          </a:effectLst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33400" y="838201"/>
            <a:ext cx="8077200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59491"/>
              </p:ext>
            </p:extLst>
          </p:nvPr>
        </p:nvGraphicFramePr>
        <p:xfrm>
          <a:off x="419105" y="1473198"/>
          <a:ext cx="8305790" cy="43180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{5A111915-BE36-4E01-A7E5-04B1672EAD32}</a:tableStyleId>
              </a:tblPr>
              <a:tblGrid>
                <a:gridCol w="914400"/>
                <a:gridCol w="685800"/>
                <a:gridCol w="505374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</a:tblGrid>
              <a:tr h="479778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Apr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Sep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Oct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Gantt Template</a:t>
            </a:r>
            <a:endParaRPr lang="en-US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mtClean="0"/>
              <a:t>Free PowerPoint Templates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600960" y="2026920"/>
            <a:ext cx="242824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2026920"/>
            <a:ext cx="151384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00960" y="2506980"/>
            <a:ext cx="90424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2994660"/>
            <a:ext cx="83820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8484" y="3459480"/>
            <a:ext cx="1150716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3459480"/>
            <a:ext cx="151384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62600" y="3950825"/>
            <a:ext cx="3048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2600" y="4431175"/>
            <a:ext cx="762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86120" y="4911525"/>
            <a:ext cx="168148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5398625"/>
            <a:ext cx="11430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029200" y="2026920"/>
            <a:ext cx="0" cy="4023360"/>
          </a:xfrm>
          <a:prstGeom prst="straightConnector1">
            <a:avLst/>
          </a:prstGeom>
          <a:ln w="25400" cap="rnd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hlinkClick r:id="rId3"/>
          </p:cNvPr>
          <p:cNvSpPr/>
          <p:nvPr/>
        </p:nvSpPr>
        <p:spPr>
          <a:xfrm>
            <a:off x="4296696" y="6059948"/>
            <a:ext cx="1489758" cy="3662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19100" y="5923034"/>
            <a:ext cx="99060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Complete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85900" y="5923034"/>
            <a:ext cx="106680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Incomplete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645228" y="5923034"/>
            <a:ext cx="12192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Not Started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Neue</vt:lpstr>
      <vt:lpstr>Office Theme</vt:lpstr>
      <vt:lpstr>Gantt Template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FPPT.com</dc:title>
  <dc:creator>FPPT</dc:creator>
  <cp:keywords>fppt.com</cp:keywords>
  <cp:lastModifiedBy>user</cp:lastModifiedBy>
  <cp:revision>22</cp:revision>
  <dcterms:created xsi:type="dcterms:W3CDTF">2012-11-03T11:23:18Z</dcterms:created>
  <dcterms:modified xsi:type="dcterms:W3CDTF">2016-03-18T05:57:18Z</dcterms:modified>
</cp:coreProperties>
</file>