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8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4533" autoAdjust="0"/>
  </p:normalViewPr>
  <p:slideViewPr>
    <p:cSldViewPr snapToGrid="0">
      <p:cViewPr varScale="1">
        <p:scale>
          <a:sx n="74" d="100"/>
          <a:sy n="74" d="100"/>
        </p:scale>
        <p:origin x="9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6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593CF-EBD2-4623-B998-221165C31B23}" type="datetimeFigureOut">
              <a:rPr lang="en-US" smtClean="0"/>
              <a:t>3/18/2016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DF3A9-511D-48BA-A3D2-55461F2B4F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076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3/18/2016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607459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3/18/2016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18141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3/18/2016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178356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3/18/2016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6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6000" dirty="0">
                <a:solidFill>
                  <a:prstClr val="white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7385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3/18/2016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207185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3/18/2016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214562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3/18/2016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33358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3/18/2016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898238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3/18/2016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864282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3/18/2016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38892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3/18/2016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675659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3/18/2016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229698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3/18/2016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175346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3/18/2016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88230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3/18/2016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52577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3/18/2016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22042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3/18/2016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96229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3/18/2016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2835326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752" name="Straight Connector 12751" hidden="1"/>
          <p:cNvCxnSpPr/>
          <p:nvPr>
            <p:custDataLst>
              <p:tags r:id="rId2"/>
            </p:custDataLst>
          </p:nvPr>
        </p:nvCxnSpPr>
        <p:spPr>
          <a:xfrm flipV="1">
            <a:off x="4247854" y="1547038"/>
            <a:ext cx="0" cy="3939362"/>
          </a:xfrm>
          <a:prstGeom prst="line">
            <a:avLst/>
          </a:prstGeom>
          <a:ln w="0">
            <a:solidFill>
              <a:schemeClr val="bg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49" name="Straight Connector 12748" hidden="1"/>
          <p:cNvCxnSpPr/>
          <p:nvPr>
            <p:custDataLst>
              <p:tags r:id="rId3"/>
            </p:custDataLst>
          </p:nvPr>
        </p:nvCxnSpPr>
        <p:spPr>
          <a:xfrm flipV="1">
            <a:off x="1269757" y="1797228"/>
            <a:ext cx="0" cy="3689172"/>
          </a:xfrm>
          <a:prstGeom prst="line">
            <a:avLst/>
          </a:prstGeom>
          <a:ln w="0">
            <a:solidFill>
              <a:schemeClr val="bg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45" name="Straight Connector 12744" hidden="1"/>
          <p:cNvCxnSpPr/>
          <p:nvPr>
            <p:custDataLst>
              <p:tags r:id="rId4"/>
            </p:custDataLst>
          </p:nvPr>
        </p:nvCxnSpPr>
        <p:spPr>
          <a:xfrm>
            <a:off x="3407649" y="1657528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28" name="Chevron 12727"/>
          <p:cNvSpPr/>
          <p:nvPr>
            <p:custDataLst>
              <p:tags r:id="rId5"/>
            </p:custDataLst>
          </p:nvPr>
        </p:nvSpPr>
        <p:spPr>
          <a:xfrm>
            <a:off x="1269757" y="1296848"/>
            <a:ext cx="2978097" cy="500380"/>
          </a:xfrm>
          <a:prstGeom prst="chevron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12723" name="Straight Connector 12722" hidden="1"/>
          <p:cNvCxnSpPr/>
          <p:nvPr>
            <p:custDataLst>
              <p:tags r:id="rId6"/>
            </p:custDataLst>
          </p:nvPr>
        </p:nvCxnSpPr>
        <p:spPr>
          <a:xfrm flipV="1">
            <a:off x="5118998" y="2174418"/>
            <a:ext cx="0" cy="3311982"/>
          </a:xfrm>
          <a:prstGeom prst="line">
            <a:avLst/>
          </a:prstGeom>
          <a:ln w="0">
            <a:solidFill>
              <a:schemeClr val="bg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20" name="Straight Connector 12719" hidden="1"/>
          <p:cNvCxnSpPr/>
          <p:nvPr>
            <p:custDataLst>
              <p:tags r:id="rId7"/>
            </p:custDataLst>
          </p:nvPr>
        </p:nvCxnSpPr>
        <p:spPr>
          <a:xfrm flipV="1">
            <a:off x="2404270" y="2424608"/>
            <a:ext cx="0" cy="3061792"/>
          </a:xfrm>
          <a:prstGeom prst="line">
            <a:avLst/>
          </a:prstGeom>
          <a:ln w="0">
            <a:solidFill>
              <a:schemeClr val="bg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17" name="Straight Connector 12716" hidden="1"/>
          <p:cNvCxnSpPr/>
          <p:nvPr>
            <p:custDataLst>
              <p:tags r:id="rId8"/>
            </p:custDataLst>
          </p:nvPr>
        </p:nvCxnSpPr>
        <p:spPr>
          <a:xfrm>
            <a:off x="4417621" y="2284908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98" name="Chevron 12697"/>
          <p:cNvSpPr/>
          <p:nvPr>
            <p:custDataLst>
              <p:tags r:id="rId9"/>
            </p:custDataLst>
          </p:nvPr>
        </p:nvSpPr>
        <p:spPr>
          <a:xfrm>
            <a:off x="2404270" y="1924228"/>
            <a:ext cx="2714728" cy="500380"/>
          </a:xfrm>
          <a:prstGeom prst="chevron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12692" name="Straight Connector 12691" hidden="1"/>
          <p:cNvCxnSpPr/>
          <p:nvPr>
            <p:custDataLst>
              <p:tags r:id="rId10"/>
            </p:custDataLst>
          </p:nvPr>
        </p:nvCxnSpPr>
        <p:spPr>
          <a:xfrm flipV="1">
            <a:off x="6739730" y="2801798"/>
            <a:ext cx="0" cy="2684602"/>
          </a:xfrm>
          <a:prstGeom prst="line">
            <a:avLst/>
          </a:prstGeom>
          <a:ln w="0">
            <a:solidFill>
              <a:schemeClr val="bg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88" name="Straight Connector 12687" hidden="1"/>
          <p:cNvCxnSpPr/>
          <p:nvPr>
            <p:custDataLst>
              <p:tags r:id="rId11"/>
            </p:custDataLst>
          </p:nvPr>
        </p:nvCxnSpPr>
        <p:spPr>
          <a:xfrm flipV="1">
            <a:off x="2647380" y="3051988"/>
            <a:ext cx="0" cy="2434412"/>
          </a:xfrm>
          <a:prstGeom prst="line">
            <a:avLst/>
          </a:prstGeom>
          <a:ln w="0">
            <a:solidFill>
              <a:schemeClr val="bg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84" name="Straight Connector 12683" hidden="1"/>
          <p:cNvCxnSpPr/>
          <p:nvPr>
            <p:custDataLst>
              <p:tags r:id="rId12"/>
            </p:custDataLst>
          </p:nvPr>
        </p:nvCxnSpPr>
        <p:spPr>
          <a:xfrm>
            <a:off x="5342398" y="2912288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59" name="Chevron 12658"/>
          <p:cNvSpPr/>
          <p:nvPr>
            <p:custDataLst>
              <p:tags r:id="rId13"/>
            </p:custDataLst>
          </p:nvPr>
        </p:nvSpPr>
        <p:spPr>
          <a:xfrm>
            <a:off x="2647380" y="2551608"/>
            <a:ext cx="4092350" cy="500380"/>
          </a:xfrm>
          <a:prstGeom prst="chevron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12650" name="Straight Connector 12649" hidden="1"/>
          <p:cNvCxnSpPr/>
          <p:nvPr>
            <p:custDataLst>
              <p:tags r:id="rId14"/>
            </p:custDataLst>
          </p:nvPr>
        </p:nvCxnSpPr>
        <p:spPr>
          <a:xfrm flipV="1">
            <a:off x="7104395" y="3429178"/>
            <a:ext cx="0" cy="2057222"/>
          </a:xfrm>
          <a:prstGeom prst="line">
            <a:avLst/>
          </a:prstGeom>
          <a:ln w="0">
            <a:solidFill>
              <a:schemeClr val="bg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44" name="Straight Connector 12643" hidden="1"/>
          <p:cNvCxnSpPr/>
          <p:nvPr>
            <p:custDataLst>
              <p:tags r:id="rId15"/>
            </p:custDataLst>
          </p:nvPr>
        </p:nvCxnSpPr>
        <p:spPr>
          <a:xfrm flipV="1">
            <a:off x="3498264" y="3679368"/>
            <a:ext cx="0" cy="1807032"/>
          </a:xfrm>
          <a:prstGeom prst="line">
            <a:avLst/>
          </a:prstGeom>
          <a:ln w="0">
            <a:solidFill>
              <a:schemeClr val="bg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31" name="Straight Connector 12830" hidden="1"/>
          <p:cNvCxnSpPr/>
          <p:nvPr>
            <p:custDataLst>
              <p:tags r:id="rId16"/>
            </p:custDataLst>
          </p:nvPr>
        </p:nvCxnSpPr>
        <p:spPr>
          <a:xfrm>
            <a:off x="5957316" y="3539668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21" name="Chevron 12820"/>
          <p:cNvSpPr/>
          <p:nvPr>
            <p:custDataLst>
              <p:tags r:id="rId17"/>
            </p:custDataLst>
          </p:nvPr>
        </p:nvSpPr>
        <p:spPr>
          <a:xfrm>
            <a:off x="3498264" y="3178988"/>
            <a:ext cx="3606131" cy="500380"/>
          </a:xfrm>
          <a:prstGeom prst="chevron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12818" name="Straight Connector 12817" hidden="1"/>
          <p:cNvCxnSpPr/>
          <p:nvPr>
            <p:custDataLst>
              <p:tags r:id="rId18"/>
            </p:custDataLst>
          </p:nvPr>
        </p:nvCxnSpPr>
        <p:spPr>
          <a:xfrm flipV="1">
            <a:off x="7935021" y="4056558"/>
            <a:ext cx="0" cy="1429842"/>
          </a:xfrm>
          <a:prstGeom prst="line">
            <a:avLst/>
          </a:prstGeom>
          <a:ln w="0">
            <a:solidFill>
              <a:schemeClr val="bg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16" name="Straight Connector 12815" hidden="1"/>
          <p:cNvCxnSpPr/>
          <p:nvPr>
            <p:custDataLst>
              <p:tags r:id="rId19"/>
            </p:custDataLst>
          </p:nvPr>
        </p:nvCxnSpPr>
        <p:spPr>
          <a:xfrm flipV="1">
            <a:off x="6050919" y="4306748"/>
            <a:ext cx="0" cy="1179652"/>
          </a:xfrm>
          <a:prstGeom prst="line">
            <a:avLst/>
          </a:prstGeom>
          <a:ln w="0">
            <a:solidFill>
              <a:schemeClr val="bg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14" name="Straight Connector 12813" hidden="1"/>
          <p:cNvCxnSpPr/>
          <p:nvPr>
            <p:custDataLst>
              <p:tags r:id="rId20"/>
            </p:custDataLst>
          </p:nvPr>
        </p:nvCxnSpPr>
        <p:spPr>
          <a:xfrm>
            <a:off x="7644988" y="4167048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04" name="Chevron 12803"/>
          <p:cNvSpPr/>
          <p:nvPr>
            <p:custDataLst>
              <p:tags r:id="rId21"/>
            </p:custDataLst>
          </p:nvPr>
        </p:nvSpPr>
        <p:spPr>
          <a:xfrm>
            <a:off x="6050919" y="3806368"/>
            <a:ext cx="1884102" cy="500380"/>
          </a:xfrm>
          <a:prstGeom prst="chevron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12798" name="Straight Connector 12797" hidden="1"/>
          <p:cNvCxnSpPr/>
          <p:nvPr>
            <p:custDataLst>
              <p:tags r:id="rId22"/>
            </p:custDataLst>
          </p:nvPr>
        </p:nvCxnSpPr>
        <p:spPr>
          <a:xfrm>
            <a:off x="1371053" y="5300377"/>
            <a:ext cx="0" cy="74327"/>
          </a:xfrm>
          <a:prstGeom prst="line">
            <a:avLst/>
          </a:prstGeom>
          <a:ln w="15875" cap="flat" cmpd="sng" algn="ctr">
            <a:solidFill>
              <a:srgbClr val="00B0F0">
                <a:alpha val="5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85" name="Straight Connector 12784" hidden="1"/>
          <p:cNvCxnSpPr/>
          <p:nvPr>
            <p:custDataLst>
              <p:tags r:id="rId23"/>
            </p:custDataLst>
          </p:nvPr>
        </p:nvCxnSpPr>
        <p:spPr>
          <a:xfrm>
            <a:off x="3275414" y="5300377"/>
            <a:ext cx="0" cy="74327"/>
          </a:xfrm>
          <a:prstGeom prst="line">
            <a:avLst/>
          </a:prstGeom>
          <a:ln w="15875" cap="flat" cmpd="sng" algn="ctr">
            <a:solidFill>
              <a:srgbClr val="EA161E">
                <a:alpha val="5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71" name="Straight Connector 12770" hidden="1"/>
          <p:cNvCxnSpPr/>
          <p:nvPr>
            <p:custDataLst>
              <p:tags r:id="rId24"/>
            </p:custDataLst>
          </p:nvPr>
        </p:nvCxnSpPr>
        <p:spPr>
          <a:xfrm>
            <a:off x="4815110" y="5300377"/>
            <a:ext cx="0" cy="74327"/>
          </a:xfrm>
          <a:prstGeom prst="line">
            <a:avLst/>
          </a:prstGeom>
          <a:ln w="15875" cap="flat" cmpd="sng" algn="ctr">
            <a:solidFill>
              <a:schemeClr val="accent6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4" name="Straight Connector 3833" hidden="1"/>
          <p:cNvCxnSpPr/>
          <p:nvPr>
            <p:custDataLst>
              <p:tags r:id="rId25"/>
            </p:custDataLst>
          </p:nvPr>
        </p:nvCxnSpPr>
        <p:spPr>
          <a:xfrm>
            <a:off x="6172474" y="5300377"/>
            <a:ext cx="0" cy="74327"/>
          </a:xfrm>
          <a:prstGeom prst="line">
            <a:avLst/>
          </a:prstGeom>
          <a:ln w="15875" cap="flat" cmpd="sng" algn="ctr">
            <a:solidFill>
              <a:schemeClr val="accent5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6" name="Straight Connector 3825" hidden="1"/>
          <p:cNvCxnSpPr/>
          <p:nvPr>
            <p:custDataLst>
              <p:tags r:id="rId26"/>
            </p:custDataLst>
          </p:nvPr>
        </p:nvCxnSpPr>
        <p:spPr>
          <a:xfrm>
            <a:off x="7935021" y="5300377"/>
            <a:ext cx="0" cy="74327"/>
          </a:xfrm>
          <a:prstGeom prst="line">
            <a:avLst/>
          </a:prstGeom>
          <a:ln w="15875" cap="flat" cmpd="sng" algn="ctr">
            <a:solidFill>
              <a:schemeClr val="accent3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12" name="TextBox 3811"/>
          <p:cNvSpPr txBox="1"/>
          <p:nvPr/>
        </p:nvSpPr>
        <p:spPr>
          <a:xfrm>
            <a:off x="987989" y="507095"/>
            <a:ext cx="7168021" cy="403828"/>
          </a:xfrm>
          <a:prstGeom prst="rect">
            <a:avLst/>
          </a:prstGeom>
          <a:noFill/>
        </p:spPr>
        <p:txBody>
          <a:bodyPr vert="horz" wrap="square" lIns="66675" tIns="0" rIns="66675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200" b="1" dirty="0" smtClean="0">
                <a:solidFill>
                  <a:srgbClr val="94D7E4">
                    <a:lumMod val="60000"/>
                    <a:lumOff val="40000"/>
                  </a:srgbClr>
                </a:solidFill>
                <a:latin typeface="Calibri" panose="020F0502020204030204" pitchFamily="34" charset="0"/>
              </a:rPr>
              <a:t>Gantt Chart Project Timeline</a:t>
            </a:r>
            <a:endParaRPr lang="en-US" sz="3200" b="1" dirty="0">
              <a:solidFill>
                <a:srgbClr val="94D7E4">
                  <a:lumMod val="60000"/>
                  <a:lumOff val="40000"/>
                </a:srgb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>
            <p:custDataLst>
              <p:tags r:id="rId27"/>
            </p:custDataLst>
          </p:nvPr>
        </p:nvSpPr>
        <p:spPr>
          <a:xfrm>
            <a:off x="1188720" y="5486400"/>
            <a:ext cx="6766560" cy="508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28"/>
            </p:custDataLst>
          </p:nvPr>
        </p:nvSpPr>
        <p:spPr>
          <a:xfrm>
            <a:off x="244936" y="5532651"/>
            <a:ext cx="955390" cy="415498"/>
          </a:xfrm>
          <a:prstGeom prst="rect">
            <a:avLst/>
          </a:prstGeom>
          <a:noFill/>
        </p:spPr>
        <p:txBody>
          <a:bodyPr vert="horz" wrap="none" lIns="127000" tIns="0" rIns="127000" bIns="0" rtlCol="0" anchor="ctr">
            <a:spAutoFit/>
          </a:bodyPr>
          <a:lstStyle/>
          <a:p>
            <a:pPr algn="ctr"/>
            <a:r>
              <a:rPr lang="en-US" sz="27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2013</a:t>
            </a:r>
            <a:endParaRPr lang="en-US" sz="2700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29"/>
            </p:custDataLst>
          </p:nvPr>
        </p:nvSpPr>
        <p:spPr>
          <a:xfrm>
            <a:off x="1188720" y="5486400"/>
            <a:ext cx="615142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Calibri" panose="020F0502020204030204" pitchFamily="34" charset="0"/>
              </a:rPr>
              <a:t>Jan</a:t>
            </a:r>
            <a:endParaRPr lang="en-US" sz="1600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8" name="Straight Connector 7"/>
          <p:cNvCxnSpPr/>
          <p:nvPr>
            <p:custDataLst>
              <p:tags r:id="rId30"/>
            </p:custDataLst>
          </p:nvPr>
        </p:nvCxnSpPr>
        <p:spPr>
          <a:xfrm>
            <a:off x="1816754" y="56388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>
            <p:custDataLst>
              <p:tags r:id="rId31"/>
            </p:custDataLst>
          </p:nvPr>
        </p:nvSpPr>
        <p:spPr>
          <a:xfrm>
            <a:off x="1816754" y="5486400"/>
            <a:ext cx="615142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Calibri" panose="020F0502020204030204" pitchFamily="34" charset="0"/>
              </a:rPr>
              <a:t>Feb</a:t>
            </a:r>
            <a:endParaRPr lang="en-US" sz="1600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Straight Connector 10"/>
          <p:cNvCxnSpPr/>
          <p:nvPr>
            <p:custDataLst>
              <p:tags r:id="rId32"/>
            </p:custDataLst>
          </p:nvPr>
        </p:nvCxnSpPr>
        <p:spPr>
          <a:xfrm>
            <a:off x="2384010" y="56388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33"/>
            </p:custDataLst>
          </p:nvPr>
        </p:nvSpPr>
        <p:spPr>
          <a:xfrm>
            <a:off x="2384010" y="5486400"/>
            <a:ext cx="615142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Calibri" panose="020F0502020204030204" pitchFamily="34" charset="0"/>
              </a:rPr>
              <a:t>Mar</a:t>
            </a:r>
            <a:endParaRPr lang="en-US" sz="1600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14" name="Straight Connector 13"/>
          <p:cNvCxnSpPr/>
          <p:nvPr>
            <p:custDataLst>
              <p:tags r:id="rId34"/>
            </p:custDataLst>
          </p:nvPr>
        </p:nvCxnSpPr>
        <p:spPr>
          <a:xfrm>
            <a:off x="3012044" y="56388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>
            <p:custDataLst>
              <p:tags r:id="rId35"/>
            </p:custDataLst>
          </p:nvPr>
        </p:nvSpPr>
        <p:spPr>
          <a:xfrm>
            <a:off x="3012044" y="5486400"/>
            <a:ext cx="615142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Calibri" panose="020F0502020204030204" pitchFamily="34" charset="0"/>
              </a:rPr>
              <a:t>Apr</a:t>
            </a:r>
            <a:endParaRPr lang="en-US" sz="1600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17" name="Straight Connector 16"/>
          <p:cNvCxnSpPr/>
          <p:nvPr>
            <p:custDataLst>
              <p:tags r:id="rId36"/>
            </p:custDataLst>
          </p:nvPr>
        </p:nvCxnSpPr>
        <p:spPr>
          <a:xfrm>
            <a:off x="3619819" y="56388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>
            <p:custDataLst>
              <p:tags r:id="rId37"/>
            </p:custDataLst>
          </p:nvPr>
        </p:nvSpPr>
        <p:spPr>
          <a:xfrm>
            <a:off x="3619819" y="5486400"/>
            <a:ext cx="615142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Calibri" panose="020F0502020204030204" pitchFamily="34" charset="0"/>
              </a:rPr>
              <a:t>May</a:t>
            </a:r>
            <a:endParaRPr lang="en-US" sz="1600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20" name="Straight Connector 19"/>
          <p:cNvCxnSpPr/>
          <p:nvPr>
            <p:custDataLst>
              <p:tags r:id="rId38"/>
            </p:custDataLst>
          </p:nvPr>
        </p:nvCxnSpPr>
        <p:spPr>
          <a:xfrm>
            <a:off x="4247854" y="56388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>
            <p:custDataLst>
              <p:tags r:id="rId39"/>
            </p:custDataLst>
          </p:nvPr>
        </p:nvSpPr>
        <p:spPr>
          <a:xfrm>
            <a:off x="4247854" y="5486400"/>
            <a:ext cx="615142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Calibri" panose="020F0502020204030204" pitchFamily="34" charset="0"/>
              </a:rPr>
              <a:t>Jun</a:t>
            </a:r>
            <a:endParaRPr lang="en-US" sz="1600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23" name="Straight Connector 22"/>
          <p:cNvCxnSpPr/>
          <p:nvPr>
            <p:custDataLst>
              <p:tags r:id="rId40"/>
            </p:custDataLst>
          </p:nvPr>
        </p:nvCxnSpPr>
        <p:spPr>
          <a:xfrm>
            <a:off x="4855628" y="56388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>
            <p:custDataLst>
              <p:tags r:id="rId41"/>
            </p:custDataLst>
          </p:nvPr>
        </p:nvSpPr>
        <p:spPr>
          <a:xfrm>
            <a:off x="4855628" y="5486400"/>
            <a:ext cx="615142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Calibri" panose="020F0502020204030204" pitchFamily="34" charset="0"/>
              </a:rPr>
              <a:t>Jul</a:t>
            </a:r>
            <a:endParaRPr lang="en-US" sz="1600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26" name="Straight Connector 25"/>
          <p:cNvCxnSpPr/>
          <p:nvPr>
            <p:custDataLst>
              <p:tags r:id="rId42"/>
            </p:custDataLst>
          </p:nvPr>
        </p:nvCxnSpPr>
        <p:spPr>
          <a:xfrm>
            <a:off x="5483663" y="56388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>
            <p:custDataLst>
              <p:tags r:id="rId43"/>
            </p:custDataLst>
          </p:nvPr>
        </p:nvSpPr>
        <p:spPr>
          <a:xfrm>
            <a:off x="5483663" y="5486400"/>
            <a:ext cx="615142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Calibri" panose="020F0502020204030204" pitchFamily="34" charset="0"/>
              </a:rPr>
              <a:t>Aug</a:t>
            </a:r>
            <a:endParaRPr lang="en-US" sz="1600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29" name="Straight Connector 28"/>
          <p:cNvCxnSpPr/>
          <p:nvPr>
            <p:custDataLst>
              <p:tags r:id="rId44"/>
            </p:custDataLst>
          </p:nvPr>
        </p:nvCxnSpPr>
        <p:spPr>
          <a:xfrm>
            <a:off x="6111697" y="56388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>
            <p:custDataLst>
              <p:tags r:id="rId45"/>
            </p:custDataLst>
          </p:nvPr>
        </p:nvSpPr>
        <p:spPr>
          <a:xfrm>
            <a:off x="6111697" y="5486400"/>
            <a:ext cx="615142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Calibri" panose="020F0502020204030204" pitchFamily="34" charset="0"/>
              </a:rPr>
              <a:t>Sep</a:t>
            </a:r>
            <a:endParaRPr lang="en-US" sz="1600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3808" name="Straight Connector 3807"/>
          <p:cNvCxnSpPr/>
          <p:nvPr>
            <p:custDataLst>
              <p:tags r:id="rId46"/>
            </p:custDataLst>
          </p:nvPr>
        </p:nvCxnSpPr>
        <p:spPr>
          <a:xfrm>
            <a:off x="6719471" y="56388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09" name="TextBox 3808"/>
          <p:cNvSpPr txBox="1"/>
          <p:nvPr>
            <p:custDataLst>
              <p:tags r:id="rId47"/>
            </p:custDataLst>
          </p:nvPr>
        </p:nvSpPr>
        <p:spPr>
          <a:xfrm>
            <a:off x="6719471" y="5486400"/>
            <a:ext cx="615142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Calibri" panose="020F0502020204030204" pitchFamily="34" charset="0"/>
              </a:rPr>
              <a:t>Oct</a:t>
            </a:r>
            <a:endParaRPr lang="en-US" sz="1600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3811" name="Straight Connector 3810"/>
          <p:cNvCxnSpPr/>
          <p:nvPr>
            <p:custDataLst>
              <p:tags r:id="rId48"/>
            </p:custDataLst>
          </p:nvPr>
        </p:nvCxnSpPr>
        <p:spPr>
          <a:xfrm>
            <a:off x="7347505" y="56388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13" name="TextBox 3812"/>
          <p:cNvSpPr txBox="1"/>
          <p:nvPr>
            <p:custDataLst>
              <p:tags r:id="rId49"/>
            </p:custDataLst>
          </p:nvPr>
        </p:nvSpPr>
        <p:spPr>
          <a:xfrm>
            <a:off x="7347505" y="5486400"/>
            <a:ext cx="615142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Calibri" panose="020F0502020204030204" pitchFamily="34" charset="0"/>
              </a:rPr>
              <a:t>Nov</a:t>
            </a:r>
            <a:endParaRPr lang="en-US" sz="1600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sp>
        <p:nvSpPr>
          <p:cNvPr id="3815" name="Rectangle 3814"/>
          <p:cNvSpPr/>
          <p:nvPr>
            <p:custDataLst>
              <p:tags r:id="rId50"/>
            </p:custDataLst>
          </p:nvPr>
        </p:nvSpPr>
        <p:spPr>
          <a:xfrm>
            <a:off x="1188720" y="5930900"/>
            <a:ext cx="5133188" cy="63500"/>
          </a:xfrm>
          <a:prstGeom prst="rect">
            <a:avLst/>
          </a:prstGeom>
          <a:solidFill>
            <a:schemeClr val="tx1">
              <a:alpha val="75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817" name="Isosceles Triangle 3816"/>
          <p:cNvSpPr/>
          <p:nvPr>
            <p:custDataLst>
              <p:tags r:id="rId51"/>
            </p:custDataLst>
          </p:nvPr>
        </p:nvSpPr>
        <p:spPr>
          <a:xfrm>
            <a:off x="6250788" y="5981700"/>
            <a:ext cx="127000" cy="139700"/>
          </a:xfrm>
          <a:prstGeom prst="triangle">
            <a:avLst/>
          </a:prstGeom>
          <a:solidFill>
            <a:srgbClr val="94D7E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818" name="TextBox 3817"/>
          <p:cNvSpPr txBox="1"/>
          <p:nvPr>
            <p:custDataLst>
              <p:tags r:id="rId52"/>
            </p:custDataLst>
          </p:nvPr>
        </p:nvSpPr>
        <p:spPr>
          <a:xfrm>
            <a:off x="5989808" y="6153150"/>
            <a:ext cx="605679" cy="3077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Today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3820" name="5-Point Star 3819"/>
          <p:cNvSpPr/>
          <p:nvPr>
            <p:custDataLst>
              <p:tags r:id="rId53"/>
            </p:custDataLst>
          </p:nvPr>
        </p:nvSpPr>
        <p:spPr>
          <a:xfrm>
            <a:off x="7782621" y="5238750"/>
            <a:ext cx="304800" cy="3302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822" name="TextBox 3821"/>
          <p:cNvSpPr txBox="1"/>
          <p:nvPr>
            <p:custDataLst>
              <p:tags r:id="rId54"/>
            </p:custDataLst>
          </p:nvPr>
        </p:nvSpPr>
        <p:spPr>
          <a:xfrm>
            <a:off x="7363521" y="4509948"/>
            <a:ext cx="1143000" cy="443198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>
                <a:latin typeface="Calibri" panose="020F0502020204030204" pitchFamily="34" charset="0"/>
              </a:rPr>
              <a:t>Project Close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824" name="TextBox 3823"/>
          <p:cNvSpPr txBox="1"/>
          <p:nvPr>
            <p:custDataLst>
              <p:tags r:id="rId55"/>
            </p:custDataLst>
          </p:nvPr>
        </p:nvSpPr>
        <p:spPr>
          <a:xfrm>
            <a:off x="7551903" y="4978546"/>
            <a:ext cx="766235" cy="24750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Nov 30</a:t>
            </a:r>
            <a:endParaRPr lang="en-US" sz="16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828" name="Isosceles Triangle 3827"/>
          <p:cNvSpPr/>
          <p:nvPr>
            <p:custDataLst>
              <p:tags r:id="rId56"/>
            </p:custDataLst>
          </p:nvPr>
        </p:nvSpPr>
        <p:spPr>
          <a:xfrm rot="10800000">
            <a:off x="6020074" y="5238750"/>
            <a:ext cx="304800" cy="330200"/>
          </a:xfrm>
          <a:prstGeom prst="triangl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830" name="TextBox 3829"/>
          <p:cNvSpPr txBox="1"/>
          <p:nvPr>
            <p:custDataLst>
              <p:tags r:id="rId57"/>
            </p:custDataLst>
          </p:nvPr>
        </p:nvSpPr>
        <p:spPr>
          <a:xfrm>
            <a:off x="5410474" y="4509948"/>
            <a:ext cx="1524000" cy="443198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>
                <a:latin typeface="Calibri" panose="020F0502020204030204" pitchFamily="34" charset="0"/>
              </a:rPr>
              <a:t>Milestone 3 Here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832" name="TextBox 3831"/>
          <p:cNvSpPr txBox="1"/>
          <p:nvPr>
            <p:custDataLst>
              <p:tags r:id="rId58"/>
            </p:custDataLst>
          </p:nvPr>
        </p:nvSpPr>
        <p:spPr>
          <a:xfrm>
            <a:off x="5846263" y="4978546"/>
            <a:ext cx="652423" cy="24750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Sep 4</a:t>
            </a:r>
            <a:endParaRPr lang="en-US" sz="16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836" name="Isosceles Triangle 3835"/>
          <p:cNvSpPr/>
          <p:nvPr>
            <p:custDataLst>
              <p:tags r:id="rId59"/>
            </p:custDataLst>
          </p:nvPr>
        </p:nvSpPr>
        <p:spPr>
          <a:xfrm rot="10800000">
            <a:off x="4662710" y="5238750"/>
            <a:ext cx="304800" cy="330200"/>
          </a:xfrm>
          <a:prstGeom prst="triangl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838" name="TextBox 3837"/>
          <p:cNvSpPr txBox="1"/>
          <p:nvPr>
            <p:custDataLst>
              <p:tags r:id="rId60"/>
            </p:custDataLst>
          </p:nvPr>
        </p:nvSpPr>
        <p:spPr>
          <a:xfrm>
            <a:off x="4053110" y="4509948"/>
            <a:ext cx="1524000" cy="443198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>
                <a:latin typeface="Calibri" panose="020F0502020204030204" pitchFamily="34" charset="0"/>
              </a:rPr>
              <a:t>Milestone 2 Here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768" name="TextBox 12767"/>
          <p:cNvSpPr txBox="1"/>
          <p:nvPr>
            <p:custDataLst>
              <p:tags r:id="rId61"/>
            </p:custDataLst>
          </p:nvPr>
        </p:nvSpPr>
        <p:spPr>
          <a:xfrm>
            <a:off x="4452831" y="4978546"/>
            <a:ext cx="724557" cy="24750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Jun 29</a:t>
            </a:r>
            <a:endParaRPr lang="en-US" sz="16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2774" name="Isosceles Triangle 12773"/>
          <p:cNvSpPr/>
          <p:nvPr>
            <p:custDataLst>
              <p:tags r:id="rId62"/>
            </p:custDataLst>
          </p:nvPr>
        </p:nvSpPr>
        <p:spPr>
          <a:xfrm rot="10800000">
            <a:off x="3123014" y="5238750"/>
            <a:ext cx="304800" cy="330200"/>
          </a:xfrm>
          <a:prstGeom prst="triangl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778" name="TextBox 12777"/>
          <p:cNvSpPr txBox="1"/>
          <p:nvPr>
            <p:custDataLst>
              <p:tags r:id="rId63"/>
            </p:custDataLst>
          </p:nvPr>
        </p:nvSpPr>
        <p:spPr>
          <a:xfrm>
            <a:off x="2513414" y="4509948"/>
            <a:ext cx="1524000" cy="443198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>
                <a:latin typeface="Calibri" panose="020F0502020204030204" pitchFamily="34" charset="0"/>
              </a:rPr>
              <a:t>Milestone 1 Here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781" name="TextBox 12780"/>
          <p:cNvSpPr txBox="1"/>
          <p:nvPr>
            <p:custDataLst>
              <p:tags r:id="rId64"/>
            </p:custDataLst>
          </p:nvPr>
        </p:nvSpPr>
        <p:spPr>
          <a:xfrm>
            <a:off x="2912333" y="4978546"/>
            <a:ext cx="726161" cy="24750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Apr 14</a:t>
            </a:r>
            <a:endParaRPr lang="en-US" sz="16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2788" name="Isosceles Triangle 12787"/>
          <p:cNvSpPr/>
          <p:nvPr>
            <p:custDataLst>
              <p:tags r:id="rId65"/>
            </p:custDataLst>
          </p:nvPr>
        </p:nvSpPr>
        <p:spPr>
          <a:xfrm rot="10800000">
            <a:off x="1218653" y="5238750"/>
            <a:ext cx="304800" cy="330200"/>
          </a:xfrm>
          <a:prstGeom prst="triangle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791" name="TextBox 12790"/>
          <p:cNvSpPr txBox="1"/>
          <p:nvPr>
            <p:custDataLst>
              <p:tags r:id="rId66"/>
            </p:custDataLst>
          </p:nvPr>
        </p:nvSpPr>
        <p:spPr>
          <a:xfrm>
            <a:off x="799553" y="4509948"/>
            <a:ext cx="1143000" cy="443198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>
                <a:latin typeface="Calibri" panose="020F0502020204030204" pitchFamily="34" charset="0"/>
              </a:rPr>
              <a:t>Project Kickoff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795" name="TextBox 12794"/>
          <p:cNvSpPr txBox="1"/>
          <p:nvPr>
            <p:custDataLst>
              <p:tags r:id="rId67"/>
            </p:custDataLst>
          </p:nvPr>
        </p:nvSpPr>
        <p:spPr>
          <a:xfrm>
            <a:off x="1018392" y="4978546"/>
            <a:ext cx="705321" cy="24750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Jan 10</a:t>
            </a:r>
            <a:endParaRPr lang="en-US" sz="16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2806" name="TextBox 12805"/>
          <p:cNvSpPr txBox="1"/>
          <p:nvPr>
            <p:custDataLst>
              <p:tags r:id="rId68"/>
            </p:custDataLst>
          </p:nvPr>
        </p:nvSpPr>
        <p:spPr>
          <a:xfrm>
            <a:off x="6456060" y="3805029"/>
            <a:ext cx="1073819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</a:rPr>
              <a:t>Task 5 Here</a:t>
            </a:r>
            <a:endParaRPr lang="en-US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sp>
        <p:nvSpPr>
          <p:cNvPr id="12811" name="TextBox 12810" hidden="1"/>
          <p:cNvSpPr txBox="1"/>
          <p:nvPr>
            <p:custDataLst>
              <p:tags r:id="rId69"/>
            </p:custDataLst>
          </p:nvPr>
        </p:nvSpPr>
        <p:spPr>
          <a:xfrm>
            <a:off x="12700" y="12700"/>
            <a:ext cx="65" cy="215444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809" name="TextBox 12808"/>
          <p:cNvSpPr txBox="1"/>
          <p:nvPr>
            <p:custDataLst>
              <p:tags r:id="rId70"/>
            </p:custDataLst>
          </p:nvPr>
        </p:nvSpPr>
        <p:spPr>
          <a:xfrm>
            <a:off x="6050918" y="4080688"/>
            <a:ext cx="1884102" cy="2133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Aug 29 - Nov 30</a:t>
            </a:r>
            <a:endParaRPr lang="en-US" sz="1400" b="1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2823" name="TextBox 12822"/>
          <p:cNvSpPr txBox="1"/>
          <p:nvPr>
            <p:custDataLst>
              <p:tags r:id="rId71"/>
            </p:custDataLst>
          </p:nvPr>
        </p:nvSpPr>
        <p:spPr>
          <a:xfrm>
            <a:off x="4764419" y="3177649"/>
            <a:ext cx="107382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</a:rPr>
              <a:t>Task 4 Here</a:t>
            </a:r>
            <a:endParaRPr lang="en-US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sp>
        <p:nvSpPr>
          <p:cNvPr id="12828" name="TextBox 12827" hidden="1"/>
          <p:cNvSpPr txBox="1"/>
          <p:nvPr>
            <p:custDataLst>
              <p:tags r:id="rId72"/>
            </p:custDataLst>
          </p:nvPr>
        </p:nvSpPr>
        <p:spPr>
          <a:xfrm>
            <a:off x="12700" y="12700"/>
            <a:ext cx="65" cy="215444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826" name="TextBox 12825"/>
          <p:cNvSpPr txBox="1"/>
          <p:nvPr>
            <p:custDataLst>
              <p:tags r:id="rId73"/>
            </p:custDataLst>
          </p:nvPr>
        </p:nvSpPr>
        <p:spPr>
          <a:xfrm>
            <a:off x="3498264" y="3453308"/>
            <a:ext cx="3606131" cy="2133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Apr 25 - Oct 20</a:t>
            </a:r>
            <a:endParaRPr lang="en-US" sz="1400" b="1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2665" name="TextBox 12664"/>
          <p:cNvSpPr txBox="1"/>
          <p:nvPr>
            <p:custDataLst>
              <p:tags r:id="rId74"/>
            </p:custDataLst>
          </p:nvPr>
        </p:nvSpPr>
        <p:spPr>
          <a:xfrm>
            <a:off x="4156646" y="2550269"/>
            <a:ext cx="1073819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</a:rPr>
              <a:t>Task 3 Here</a:t>
            </a:r>
            <a:endParaRPr lang="en-US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sp>
        <p:nvSpPr>
          <p:cNvPr id="12678" name="TextBox 12677" hidden="1"/>
          <p:cNvSpPr txBox="1"/>
          <p:nvPr>
            <p:custDataLst>
              <p:tags r:id="rId75"/>
            </p:custDataLst>
          </p:nvPr>
        </p:nvSpPr>
        <p:spPr>
          <a:xfrm>
            <a:off x="12700" y="12700"/>
            <a:ext cx="65" cy="215444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673" name="TextBox 12672"/>
          <p:cNvSpPr txBox="1"/>
          <p:nvPr>
            <p:custDataLst>
              <p:tags r:id="rId76"/>
            </p:custDataLst>
          </p:nvPr>
        </p:nvSpPr>
        <p:spPr>
          <a:xfrm>
            <a:off x="2647380" y="2825928"/>
            <a:ext cx="4092351" cy="2133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Mar 14 - Oct 2</a:t>
            </a:r>
            <a:endParaRPr lang="en-US" sz="1400" b="1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2702" name="TextBox 12701"/>
          <p:cNvSpPr txBox="1"/>
          <p:nvPr>
            <p:custDataLst>
              <p:tags r:id="rId77"/>
            </p:custDataLst>
          </p:nvPr>
        </p:nvSpPr>
        <p:spPr>
          <a:xfrm>
            <a:off x="3224724" y="1922889"/>
            <a:ext cx="1073819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</a:rPr>
              <a:t>Task 2 Here</a:t>
            </a:r>
            <a:endParaRPr lang="en-US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sp>
        <p:nvSpPr>
          <p:cNvPr id="12712" name="TextBox 12711" hidden="1"/>
          <p:cNvSpPr txBox="1"/>
          <p:nvPr>
            <p:custDataLst>
              <p:tags r:id="rId78"/>
            </p:custDataLst>
          </p:nvPr>
        </p:nvSpPr>
        <p:spPr>
          <a:xfrm>
            <a:off x="12700" y="12700"/>
            <a:ext cx="65" cy="215444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708" name="TextBox 12707"/>
          <p:cNvSpPr txBox="1"/>
          <p:nvPr>
            <p:custDataLst>
              <p:tags r:id="rId79"/>
            </p:custDataLst>
          </p:nvPr>
        </p:nvSpPr>
        <p:spPr>
          <a:xfrm>
            <a:off x="2404269" y="2198548"/>
            <a:ext cx="2714728" cy="2133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Mar 2 - Jul 14</a:t>
            </a:r>
            <a:endParaRPr lang="en-US" sz="1400" b="1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2732" name="TextBox 12731"/>
          <p:cNvSpPr txBox="1"/>
          <p:nvPr>
            <p:custDataLst>
              <p:tags r:id="rId80"/>
            </p:custDataLst>
          </p:nvPr>
        </p:nvSpPr>
        <p:spPr>
          <a:xfrm>
            <a:off x="2221895" y="1295509"/>
            <a:ext cx="107382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</a:rPr>
              <a:t>Task 1 Here</a:t>
            </a:r>
            <a:endParaRPr lang="en-US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sp>
        <p:nvSpPr>
          <p:cNvPr id="12740" name="TextBox 12739" hidden="1"/>
          <p:cNvSpPr txBox="1"/>
          <p:nvPr>
            <p:custDataLst>
              <p:tags r:id="rId81"/>
            </p:custDataLst>
          </p:nvPr>
        </p:nvSpPr>
        <p:spPr>
          <a:xfrm>
            <a:off x="12700" y="12700"/>
            <a:ext cx="65" cy="215444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737" name="TextBox 12736"/>
          <p:cNvSpPr txBox="1"/>
          <p:nvPr>
            <p:custDataLst>
              <p:tags r:id="rId82"/>
            </p:custDataLst>
          </p:nvPr>
        </p:nvSpPr>
        <p:spPr>
          <a:xfrm>
            <a:off x="1269757" y="1571168"/>
            <a:ext cx="2978097" cy="2133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Jan 5 - Jun 1</a:t>
            </a:r>
            <a:endParaRPr lang="en-US" sz="1400" b="1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655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JSZW5kZXJpbmdPcHRpb25zIjp7Ik1pbGVzdG9uZXNPdmVybGFwcGluZ0hhbmRsaW5nT3B0aW9ucyI6MiwiVGFza3NXaXRoVGl0bGVzTG9uZ2VyVGhhblRoZVRhc2tTaGFwZURldGVjdGVkIjpmYWxzZX0sIlJlbmRlcmluZ01hcCI6eyJNaWxlc3RvbmVzIjpbeyJNaWxlc3RvbmVJZCI6IjNhNmI1NTBhLWE1ODgtNDY2Yi05NDRjLWIzOTNmYmJmNjQxZCIsIlRpdGxlU2hhcGVOYW1lIjoiVGV4dEJveCAzODIxIiwiRGF0ZVNoYXBlTmFtZSI6IlRleHRCb3ggMzgyMyIsIk1hcmtlclNoYXBlTmFtZSI6IjUtUG9pbnQgU3RhciAzODE5IiwiQ29ubmVjdG9yU2hhcGVOYW1lIjoiU3RyYWlnaHQgQ29ubmVjdG9yIDM4MjUifSx7Ik1pbGVzdG9uZUlkIjoiODQ5NjM5YjgtZWUwNi00MWY0LThmZTEtZjgyMTFiODNiNzNiIiwiVGl0bGVTaGFwZU5hbWUiOiJUZXh0Qm94IDM4MjkiLCJEYXRlU2hhcGVOYW1lIjoiVGV4dEJveCAzODMxIiwiTWFya2VyU2hhcGVOYW1lIjoiSXNvc2NlbGVzIFRyaWFuZ2xlIDM4MjciLCJDb25uZWN0b3JTaGFwZU5hbWUiOiJTdHJhaWdodCBDb25uZWN0b3IgMzgzMyJ9LHsiTWlsZXN0b25lSWQiOiI1OTQzZDYxZS04Yzc2LTQ3NmItYTg3OC1kNjgwMTRkNGZjMTciLCJUaXRsZVNoYXBlTmFtZSI6IlRleHRCb3ggMzgzNyIsIkRhdGVTaGFwZU5hbWUiOiJUZXh0Qm94IDEyNzY3IiwiTWFya2VyU2hhcGVOYW1lIjoiSXNvc2NlbGVzIFRyaWFuZ2xlIDM4MzUiLCJDb25uZWN0b3JTaGFwZU5hbWUiOiJTdHJhaWdodCBDb25uZWN0b3IgMTI3NzAifSx7Ik1pbGVzdG9uZUlkIjoiZDJmYzg0NTctNTkwNi00ZGMwLWEyNWItZTM3NjRlZmQxNWI5IiwiVGl0bGVTaGFwZU5hbWUiOiJUZXh0Qm94IDEyNzc3IiwiRGF0ZVNoYXBlTmFtZSI6IlRleHRCb3ggMTI3ODAiLCJNYXJrZXJTaGFwZU5hbWUiOiJJc29zY2VsZXMgVHJpYW5nbGUgMTI3NzMiLCJDb25uZWN0b3JTaGFwZU5hbWUiOiJTdHJhaWdodCBDb25uZWN0b3IgMTI3ODQifSx7Ik1pbGVzdG9uZUlkIjoiODFkZDdhMGEtZjBlOS00NWRiLWFlNzctMTM4NWEyMWVmYWMyIiwiVGl0bGVTaGFwZU5hbWUiOiJUZXh0Qm94IDEyNzkwIiwiRGF0ZVNoYXBlTmFtZSI6IlRleHRCb3ggMTI3OTQiLCJNYXJrZXJTaGFwZU5hbWUiOiJJc29zY2VsZXMgVHJpYW5nbGUgMTI3ODciLCJDb25uZWN0b3JTaGFwZU5hbWUiOiJTdHJhaWdodCBDb25uZWN0b3IgMTI3OTcifV0sIlRhc2tzIjpbeyJUYXNrSWQiOiIyZDExYTQ0Yi01MWIwLTQyOTctOTVjMi05NmQwODcxOWRlMmYiLCJUaXRsZVNoYXBlTmFtZSI6IlRleHRCb3ggMTI4MDUiLCJEdXJhdGlvblRleHRTaGFwZU5hbWUiOm51bGwsIlNlZ21lbnRTaGFwZU5hbWUiOiJDaGV2cm9uIDEyODAzIiwiVmVydGljYWxMZWZ0Q29ubmVjdG9yU2hhcGVOYW1lIjoiU3RyYWlnaHQgQ29ubmVjdG9yIDEyODE1IiwiVmVydGljYWxSaWdodENvbm5lY3RvclNoYXBlTmFtZSI6IlN0cmFpZ2h0IENvbm5lY3RvciAxMjgxNyIsIkhvcml6b250YWxDb25uZWN0b3JTaGFwZU5hbWUiOiJTdHJhaWdodCBDb25uZWN0b3IgMTI4MTMiLCJMZWZ0RGF0ZVNoYXBlTmFtZSI6IlRleHRCb3ggMTI4MDgiLCJSaWdodERhdGVTaGFwZU5hbWUiOiJUZXh0Qm94IDEyODEwIn0seyJUYXNrSWQiOiI2NGJiODZlMC1kMDUzLTQzNjQtYTU2Mi1jOTE1YWRkZDEyNGUiLCJUaXRsZVNoYXBlTmFtZSI6IlRleHRCb3ggMTI4MjIiLCJEdXJhdGlvblRleHRTaGFwZU5hbWUiOm51bGwsIlNlZ21lbnRTaGFwZU5hbWUiOiJDaGV2cm9uIDEyODIwIiwiVmVydGljYWxMZWZ0Q29ubmVjdG9yU2hhcGVOYW1lIjoiU3RyYWlnaHQgQ29ubmVjdG9yIDEyNjQzIiwiVmVydGljYWxSaWdodENvbm5lY3RvclNoYXBlTmFtZSI6IlN0cmFpZ2h0IENvbm5lY3RvciAxMjY0OSIsIkhvcml6b250YWxDb25uZWN0b3JTaGFwZU5hbWUiOiJTdHJhaWdodCBDb25uZWN0b3IgMTI4MzAiLCJMZWZ0RGF0ZVNoYXBlTmFtZSI6IlRleHRCb3ggMTI4MjUiLCJSaWdodERhdGVTaGFwZU5hbWUiOiJUZXh0Qm94IDEyODI3In0seyJUYXNrSWQiOiI0NmJlNGJlMC0zNzU4LTQyN2ItYjBlZC1mMTUxMDQ5Mzg5ODgiLCJUaXRsZVNoYXBlTmFtZSI6IlRleHRCb3ggMTI2NjQiLCJEdXJhdGlvblRleHRTaGFwZU5hbWUiOm51bGwsIlNlZ21lbnRTaGFwZU5hbWUiOiJDaGV2cm9uIDEyNjU4IiwiVmVydGljYWxMZWZ0Q29ubmVjdG9yU2hhcGVOYW1lIjoiU3RyYWlnaHQgQ29ubmVjdG9yIDEyNjg3IiwiVmVydGljYWxSaWdodENvbm5lY3RvclNoYXBlTmFtZSI6IlN0cmFpZ2h0IENvbm5lY3RvciAxMjY5MSIsIkhvcml6b250YWxDb25uZWN0b3JTaGFwZU5hbWUiOiJTdHJhaWdodCBDb25uZWN0b3IgMTI2ODMiLCJMZWZ0RGF0ZVNoYXBlTmFtZSI6IlRleHRCb3ggMTI2NzIiLCJSaWdodERhdGVTaGFwZU5hbWUiOiJUZXh0Qm94IDEyNjc3In0seyJUYXNrSWQiOiJkMDYyOTE1Ni05NGUxLTRiMWMtOTRlYy1kOGU5MmViOTQxYzIiLCJUaXRsZVNoYXBlTmFtZSI6IlRleHRCb3ggMTI3MDEiLCJEdXJhdGlvblRleHRTaGFwZU5hbWUiOm51bGwsIlNlZ21lbnRTaGFwZU5hbWUiOiJDaGV2cm9uIDEyNjk3IiwiVmVydGljYWxMZWZ0Q29ubmVjdG9yU2hhcGVOYW1lIjoiU3RyYWlnaHQgQ29ubmVjdG9yIDEyNzE5IiwiVmVydGljYWxSaWdodENvbm5lY3RvclNoYXBlTmFtZSI6IlN0cmFpZ2h0IENvbm5lY3RvciAxMjcyMiIsIkhvcml6b250YWxDb25uZWN0b3JTaGFwZU5hbWUiOiJTdHJhaWdodCBDb25uZWN0b3IgMTI3MTYiLCJMZWZ0RGF0ZVNoYXBlTmFtZSI6IlRleHRCb3ggMTI3MDciLCJSaWdodERhdGVTaGFwZU5hbWUiOiJUZXh0Qm94IDEyNzExIn0seyJUYXNrSWQiOiJjZTI0OTJhNS1iYjYyLTQxNzAtYjk5MS03MmQxZTU1Y2IzYzciLCJUaXRsZVNoYXBlTmFtZSI6IlRleHRCb3ggMTI3MzEiLCJEdXJhdGlvblRleHRTaGFwZU5hbWUiOm51bGwsIlNlZ21lbnRTaGFwZU5hbWUiOiJDaGV2cm9uIDEyNzI3IiwiVmVydGljYWxMZWZ0Q29ubmVjdG9yU2hhcGVOYW1lIjoiU3RyYWlnaHQgQ29ubmVjdG9yIDEyNzQ4IiwiVmVydGljYWxSaWdodENvbm5lY3RvclNoYXBlTmFtZSI6IlN0cmFpZ2h0IENvbm5lY3RvciAxMjc1MSIsIkhvcml6b250YWxDb25uZWN0b3JTaGFwZU5hbWUiOiJTdHJhaWdodCBDb25uZWN0b3IgMTI3NDQiLCJMZWZ0RGF0ZVNoYXBlTmFtZSI6IlRleHRCb3ggMTI3MzYiLCJSaWdodERhdGVTaGFwZU5hbWUiOiJUZXh0Qm94IDEyNzM5In1dLCJUaW1lYmFuZCI6eyJFbGFwc2VkVGltZVNoYXBlTmFtZSI6IlJlY3RhbmdsZSAzODE0IiwiVG9kYXlNYXJrZXJTaGFwZU5hbWUiOiJJc29zY2VsZXMgVHJpYW5nbGUgMzgxNiIsIlRvZGF5TWFya2VyVGV4dFNoYXBlTmFtZSI6IlRleHRCb3ggMzgxNyIsIlJpZ2h0RW5kQ2Fwc1NoYXBlTmFtZSI6bnVsbCwiTGVmdEVuZENhcHNTaGFwZU5hbWUiOiJUZXh0Qm94IDMiLCJFbGFwc2VkUmVjdGFuZ2xlU2hhcGVOYW1lIjpudWxsLCJTZWdtZW50U2hhcGVzTmFtZXMiOlsiUmVjdGFuZ2xlIDEiLCJUZXh0Qm94IDUiLCJTdHJhaWdodCBDb25uZWN0b3IgNyIsIlRleHRCb3ggOCIsIlN0cmFpZ2h0IENvbm5lY3RvciAxMCIsIlRleHRCb3ggMTEiLCJTdHJhaWdodCBDb25uZWN0b3IgMTMiLCJUZXh0Qm94IDE0IiwiU3RyYWlnaHQgQ29ubmVjdG9yIDE2IiwiVGV4dEJveCAxNyIsIlN0cmFpZ2h0IENvbm5lY3RvciAxOSIsIlRleHRCb3ggMjAiLCJTdHJhaWdodCBDb25uZWN0b3IgMjIiLCJUZXh0Qm94IDIzIiwiU3RyYWlnaHQgQ29ubmVjdG9yIDI1IiwiVGV4dEJveCAyNiIsIlN0cmFpZ2h0IENvbm5lY3RvciAyOCIsIlRleHRCb3ggMjkiLCJTdHJhaWdodCBDb25uZWN0b3IgMzgwNyIsIlRleHRCb3ggMzgwOCIsIlN0cmFpZ2h0IENvbm5lY3RvciAzODEwIiwiVGV4dEJveCAzODEyIl19fSwiRWRpdGlvbiI6MSwiSXNQbHVzRWRpdGlvbiI6dHJ1ZSwiQ3VsdHVyZUluZm9OYW1lIjoiZW4tVVMiLCJWZXJzaW9uIjoiMi4yLjAuMCIsIk1pbGVzdG9uZXMiOlt7IkRhdGVGb3JtYXQiOnsiRm9ybWF0U3RyaW5nIjoiTU1NIGQiLCJTZXBhcmF0b3IiOiIvIiwiVXNlSW50ZXJuYXRpb25hbERhdGVGb3JtYXQiOmZhbHNlfSwiSW50ZXJuYWxJZCI6IjgxZGQ3YTBhLWYwZTktNDVkYi1hZTc3LTEzODVhMjFlZmFjMiIsIlRpdGxlTGVmdCI6NjIuOTU2OTMsIlRpdGxlVG9wIjozNTUuMTE0LCJUaXRsZUhlaWdodCI6MzQuODk3NDgsIlRpdGxlVG9wSXNDdXN0b20iOnRydWUsIlRpdGxlV2lkdGgiOjkwLjAsIkNvbG9yIjoiMCwgMTc2LCAyNDAiLCJVdGNEYXRlIjoiMjAxMy0wMS0xMFQwMDowMDowMFoiLCJUaXRsZSI6IlByb2plY3QgS2lja29mZiIsIlN0eWxlIjowLCJCZWxvd1RpbWViYW5kIjpmYWxzZSwiQ3VzdG9tU2V0dGluZ3MiOnsiSXNEYXRlVmlzaWJsZSI6dHJ1ZSwiVGl0bGVGb250U2V0dGluZ3MiOnsiRm9udFNpemUiOjE4LCJGb250TmFtZSI6IkNvcmJlbCIsIklzQm9sZCI6ZmFsc2UsIklzSXRhbGljIjpmYWxzZSwiSXNVbmRlcmxpbmVkIjpmYWxzZSwiRm9yZWdyb3VuZENvbG9yIjoiMjU1LCAyNTUsIDI1NSJ9LCJEYXRlRm9udFNldHRpbmdzIjp7IkZvbnRTaXplIjoxNiwiRm9udE5hbWUiOiJDb3JiZWwiLCJJc0JvbGQiOmZhbHNlLCJJc0l0YWxpYyI6ZmFsc2UsIklzVW5kZXJsaW5lZCI6ZmFsc2UsIkZvcmVncm91bmRDb2xvciI6IjE0OCwgMjE1LCAyMjgifSwiQ29ubmVjdG9yU2V0dGluZ3MiOnsiQ29sb3IiOiIwLCAxNzYsIDI0MCIsIklzVmlzaWJsZSI6ZmFsc2UsIkxpbmVXZWlnaHQiOjAuMX19LCJIaWRlRGF0ZSI6ZmFsc2UsIlNoYXBlVG9wIjozODEuMCwiUXVpY2tTaGFwZVNpemUiOjJ9LHsiRGF0ZUZvcm1hdCI6eyJGb3JtYXRTdHJpbmciOiJNTU0gZCIsIlNlcGFyYXRvciI6Ii8iLCJVc2VJbnRlcm5hdGlvbmFsRGF0ZUZvcm1hdCI6ZmFsc2V9LCJJbnRlcm5hbElkIjoiZDJmYzg0NTctNTkwNi00ZGMwLWEyNWItZTM3NjRlZmQxNWI5IiwiVGl0bGVMZWZ0IjoxOTcuOTA2NjE2LCJUaXRsZVRvcCI6MzU1LjExNCwiVGl0bGVIZWlnaHQiOjM0Ljg5NzQ4LCJUaXRsZVRvcElzQ3VzdG9tIjp0cnVlLCJUaXRsZVdpZHRoIjoxMjAuMCwiQ29sb3IiOiIyMzQsIDIyLCAzMCIsIlV0Y0RhdGUiOiIyMDEzLTA0LTE0VDAwOjAwOjAwWiIsIlRpdGxlIjoiTWlsZXN0b25lIDEgSGVyZSIsIlN0eWxlIjowLCJCZWxvd1RpbWViYW5kIjpmYWxzZSwiQ3VzdG9tU2V0dGluZ3MiOnsiSXNEYXRlVmlzaWJsZSI6dHJ1ZSwiVGl0bGVGb250U2V0dGluZ3MiOnsiRm9udFNpemUiOjE4LCJGb250TmFtZSI6IkNvcmJlbCIsIklzQm9sZCI6ZmFsc2UsIklzSXRhbGljIjpmYWxzZSwiSXNVbmRlcmxpbmVkIjpmYWxzZSwiRm9yZWdyb3VuZENvbG9yIjoiV2hpdGUifSwiRGF0ZUZvbnRTZXR0aW5ncyI6eyJGb250U2l6ZSI6MTYsIkZvbnROYW1lIjoiQ29yYmVsIiwiSXNCb2xkIjpmYWxzZSwiSXNJdGFsaWMiOmZhbHNlLCJJc1VuZGVybGluZWQiOmZhbHNlLCJGb3JlZ3JvdW5kQ29sb3IiOiIxNDgsIDIxNSwgMjI4In0sIkNvbm5lY3RvclNldHRpbmdzIjp7IkNvbG9yIjoiMjM0LCAyMiwgMzAiLCJJc1Zpc2libGUiOmZhbHNlLCJMaW5lV2VpZ2h0IjowLjF9fSwiSGlkZURhdGUiOmZhbHNlLCJTaGFwZVRvcCI6MzgxLjAsIlF1aWNrU2hhcGVTaXplIjoyfSx7IkRhdGVGb3JtYXQiOnsiRm9ybWF0U3RyaW5nIjoiTU1NIGQiLCJTZXBhcmF0b3IiOiIvIiwiVXNlSW50ZXJuYXRpb25hbERhdGVGb3JtYXQiOmZhbHNlfSwiSW50ZXJuYWxJZCI6IjU5NDNkNjFlLThjNzYtNDc2Yi1hODc4LWQ2ODAxNGQ0ZmMxNyIsIlRpdGxlTGVmdCI6MzE5LjE0MjUxNywiVGl0bGVUb3AiOjM1NS4xMTQsIlRpdGxlSGVpZ2h0IjozNC44OTc0OCwiVGl0bGVUb3BJc0N1c3RvbSI6dHJ1ZSwiVGl0bGVXaWR0aCI6MTIwLjAsIkNvbG9yIjoiMjUyLCAxNzcsIDI4IiwiVXRjRGF0ZSI6IjIwMTMtMDYtMjlUMDA6MDA6MDBaIiwiVGl0bGUiOiJNaWxlc3RvbmUgMiBIZXJlIiwiU3R5bGUiOjAsIkJlbG93VGltZWJhbmQiOmZhbHNlLCJDdXN0b21TZXR0aW5ncyI6eyJJc0RhdGVWaXNpYmxlIjp0cnVlLCJUaXRsZUZvbnRTZXR0aW5ncyI6eyJGb250U2l6ZSI6MTgsIkZvbnROYW1lIjoiQ29yYmVsIiwiSXNCb2xkIjpmYWxzZSwiSXNJdGFsaWMiOmZhbHNlLCJJc1VuZGVybGluZWQiOmZhbHNlLCJGb3JlZ3JvdW5kQ29sb3IiOiJXaGl0ZSJ9LCJEYXRlRm9udFNldHRpbmdzIjp7IkZvbnRTaXplIjoxNiwiRm9udE5hbWUiOiJDb3JiZWwiLCJJc0JvbGQiOmZhbHNlLCJJc0l0YWxpYyI6ZmFsc2UsIklzVW5kZXJsaW5lZCI6ZmFsc2UsIkZvcmVncm91bmRDb2xvciI6IjE0OCwgMjE1LCAyMjgifSwiQ29ubmVjdG9yU2V0dGluZ3MiOnsiQ29sb3IiOiIyNTIsIDE3NywgMjgiLCJJc1Zpc2libGUiOmZhbHNlLCJMaW5lV2VpZ2h0IjowLjF9fSwiSGlkZURhdGUiOmZhbHNlLCJTaGFwZVRvcCI6MzgxLjAsIlF1aWNrU2hhcGVTaXplIjoyfSx7IkRhdGVGb3JtYXQiOnsiRm9ybWF0U3RyaW5nIjoiTU1NIGQiLCJTZXBhcmF0b3IiOiIvIiwiVXNlSW50ZXJuYXRpb25hbERhdGVGb3JtYXQiOmZhbHNlfSwiSW50ZXJuYWxJZCI6Ijg0OTYzOWI4LWVlMDYtNDFmNC04ZmUxLWY4MjExYjgzYjczYiIsIlRpdGxlTGVmdCI6NDI2LjAyMTU3NiwiVGl0bGVUb3AiOjM1NS4xMTQsIlRpdGxlSGVpZ2h0IjozNC44OTc0OCwiVGl0bGVUb3BJc0N1c3RvbSI6dHJ1ZSwiVGl0bGVXaWR0aCI6MTIwLjAsIkNvbG9yIjoiMjQ0LCAyMjIsIDU4IiwiVXRjRGF0ZSI6IjIwMTMtMDktMDRUMDA6MDA6MDBaIiwiVGl0bGUiOiJNaWxlc3RvbmUgMyBIZXJlIiwiU3R5bGUiOjAsIkJlbG93VGltZWJhbmQiOmZhbHNlLCJDdXN0b21TZXR0aW5ncyI6eyJJc0RhdGVWaXNpYmxlIjp0cnVlLCJUaXRsZUZvbnRTZXR0aW5ncyI6eyJGb250U2l6ZSI6MTgsIkZvbnROYW1lIjoiQ29yYmVsIiwiSXNCb2xkIjpmYWxzZSwiSXNJdGFsaWMiOmZhbHNlLCJJc1VuZGVybGluZWQiOmZhbHNlLCJGb3JlZ3JvdW5kQ29sb3IiOiJXaGl0ZSJ9LCJEYXRlRm9udFNldHRpbmdzIjp7IkZvbnRTaXplIjoxNiwiRm9udE5hbWUiOiJDb3JiZWwiLCJJc0JvbGQiOmZhbHNlLCJJc0l0YWxpYyI6ZmFsc2UsIklzVW5kZXJsaW5lZCI6ZmFsc2UsIkZvcmVncm91bmRDb2xvciI6IjE0OCwgMjE1LCAyMjgifSwiQ29ubmVjdG9yU2V0dGluZ3MiOnsiQ29sb3IiOiIyNDQsIDIyMiwgNTgiLCJJc1Zpc2libGUiOmZhbHNlLCJMaW5lV2VpZ2h0IjowLjF9fSwiSGlkZURhdGUiOmZhbHNlLCJTaGFwZVRvcCI6MzgxLjAsIlF1aWNrU2hhcGVTaXplIjoyfSx7IkRhdGVGb3JtYXQiOnsiRm9ybWF0U3RyaW5nIjoiTU1NIGQiLCJTZXBhcmF0b3IiOiIvIiwiVXNlSW50ZXJuYXRpb25hbERhdGVGb3JtYXQiOmZhbHNlfSwiSW50ZXJuYWxJZCI6IjNhNmI1NTBhLWE1ODgtNDY2Yi05NDRjLWIzOTNmYmJmNjQxZCIsIlRpdGxlTGVmdCI6NTc5LjgwNDgsIlRpdGxlVG9wIjozNTUuMTE0LCJUaXRsZUhlaWdodCI6MzQuODk3NDgsIlRpdGxlVG9wSXNDdXN0b20iOnRydWUsIlRpdGxlV2lkdGgiOjkwLjAsIkNvbG9yIjoiMTYyLCAyMDcsIDczIiwiVXRjRGF0ZSI6IjIwMTMtMTEtMzBUMDA6MDA6MDBaIiwiVGl0bGUiOiJQcm9qZWN0IENsb3NlIiwiU3R5bGUiOjEzLCJCZWxvd1RpbWViYW5kIjpmYWxzZSwiQ3VzdG9tU2V0dGluZ3MiOnsiSXNEYXRlVmlzaWJsZSI6dHJ1ZSwiVGl0bGVGb250U2V0dGluZ3MiOnsiRm9udFNpemUiOjE4LCJGb250TmFtZSI6IkNvcmJlbCIsIklzQm9sZCI6ZmFsc2UsIklzSXRhbGljIjpmYWxzZSwiSXNVbmRlcmxpbmVkIjpmYWxzZSwiRm9yZWdyb3VuZENvbG9yIjoiV2hpdGUifSwiRGF0ZUZvbnRTZXR0aW5ncyI6eyJGb250U2l6ZSI6MTYsIkZvbnROYW1lIjoiQ29yYmVsIiwiSXNCb2xkIjpmYWxzZSwiSXNJdGFsaWMiOmZhbHNlLCJJc1VuZGVybGluZWQiOmZhbHNlLCJGb3JlZ3JvdW5kQ29sb3IiOiIxNDgsIDIxNSwgMjI4In0sIkNvbm5lY3RvclNldHRpbmdzIjp7IkNvbG9yIjoiMTYyLCAyMDcsIDczIiwiSXNWaXNpYmxlIjpmYWxzZSwiTGluZVdlaWdodCI6MC4xfX0sIkhpZGVEYXRlIjpmYWxzZSwiU2hhcGVUb3AiOjM4MS4wLCJRdWlja1NoYXBlU2l6ZSI6Mn1dLCJUaW1lTGluZVR5cGUiOjEsIlRhc2tzIjpbeyJEdXJhdGlvblZhbHVlIjoxMDUuMCwiRHVyYXRpb25Gb3JtYXQiOjAsIkludGVybmFsSWQiOiJjZTI0OTJhNS1iYjYyLTQxNzAtYjk5MS03MmQxZTU1Y2IzYzciLCJJbmRleCI6MSwiQ29sb3IiOiIxNTEsIDIzMywgMjEzIiwiVXRjU3RhcnREYXRlIjoiMjAxMy0wMS0wNVQwMDowMDowMFoiLCJVdGNFbmREYXRlIjoiMjAxMy0wNi0wMVQwMDowMDowMFoiLCJUaXRsZSI6IlRhc2sgMSBIZXJlIiwiU2hhcGUiOjQsIkN1c3RvbVNldHRpbmdzIjp7IlRpdGxlV2lkdGgiOm51bGwsIlRpdGxlRm9udFNldHRpbmdzIjp7IkZvbnRTaXplIjoxOCwiRm9udE5hbWUiOiJDYWxpYnJpIiwiSXNCb2xkIjpmYWxzZSwiSXNJdGFsaWMiOmZhbHNlLCJJc1VuZGVybGluZWQiOmZhbHNlLCJGb3JlZ3JvdW5kQ29sb3IiOiI2OSwgOTUsIDgxIn0sIlN0YXJ0RGF0ZUZvbnRTZXR0aW5ncyI6eyJGb250U2l6ZSI6MTQsIkZvbnROYW1lIjoiQ2FsaWJyaSIsIklzQm9sZCI6dHJ1ZSwiSXNJdGFsaWMiOmZhbHNlLCJJc1VuZGVybGluZWQiOmZhbHNlLCJGb3JlZ3JvdW5kQ29sb3IiOiI2NSwgMTc0LCAxODkifSwiRW5kRGF0ZUZvbnRTZXR0aW5ncyI6eyJGb250U2l6ZSI6MTQsIkZvbnROYW1lIjoiQ2FsaWJyaSIsIklzQm9sZCI6dHJ1ZSwiSXNJdGFsaWMiOmZhbHNlLCJJc1VuZGVybGluZWQiOmZhbHNlLCJGb3JlZ3JvdW5kQ29sb3IiOiI2NSwgMTc0LCAxODkifSwiRHVyYXRpb25Gb250U2V0dGluZ3MiOnsiRm9udFNpemUiOjEwLCJGb250TmFtZSI6IkNvcmJlbCIsIklzQm9sZCI6ZmFsc2UsIklzSXRhbGljIjpmYWxzZSwiSXNVbmRlcmxpbmVkIjpmYWxzZSwiRm9yZWdyb3VuZENvbG9yIjoiMTUxLCAyMzMsIDIxMyJ9LCJUYXNrc1NwYWNpbmciOjEwLCJTaGFwZUhlaWdodCI6MjIuMCwiVmVydGljYWxDb25uZWN0b3JTZXR0aW5ncyI6eyJDb2xvciI6IjY5LCA5NSwgODEiLCJJc1Zpc2libGUiOmZhbHNlLCJMaW5lV2VpZ2h0IjowLjB9LCJIb3Jpem9udGFsQ29ubmVjdG9yU2V0dGluZ3MiOnsiQ29sb3IiOiIyMDQsIDIwNCwgMjA0IiwiSXNWaXNpYmxlIjpmYWxzZSwiTGluZVdlaWdodCI6MC4wfSwiU21hcnRUaXRsZUZvcmVncm91bmQiOiJXaGl0ZSIsIlNtYXJ0VGl0bGVGb3JlZ3JvdW5kSXNBY3RpdmUiOmZhbHNlLCJTbWFydER1cmF0aW9uRm9yZWdyb3VuZCI6IldoaXRlIiwiU21hcnREdXJhdGlvbkZvcmVncm91bmRJc0FjdGl2ZSI6ZmFsc2UsIlNtYXJ0RGF0ZUZvcmVncm91bmQiOiJCbGFjayIsIlNtYXJ0RGF0ZUZvcmVncm91bmRJc0FjdGl2ZSI6ZmFsc2UsIkluY2x1ZGVOb25Xb3JraW5nRGF5c0luRHVyYXRpb24iOmZhbHNlLCJXb3JraW5nRGF5cyI6Njk5MTl9LCJUYXNrRGF0ZVBvc2l0aW9uIjo0LCJUYXNrVGl0bGVQb3NpdGlvbiI6MSwiVGFza0R1cmF0aW9uUG9zaXRpb24iOjIsIlRhc2tUaXRsZUlzV2lkZXIiOmZhbHNlLCJEYXRlRm9ybWF0Ijp7IkZvcm1hdFN0cmluZyI6Ik1NTSBkIiwiU2VwYXJhdG9yIjoiLyIsIlVzZUludGVybmF0aW9uYWxEYXRlRm9ybWF0IjpmYWxzZX19LHsiRHVyYXRpb25WYWx1ZSI6OTUuMCwiRHVyYXRpb25Gb3JtYXQiOjAsIkludGVybmFsSWQiOiJkMDYyOTE1Ni05NGUxLTRiMWMtOTRlYy1kOGU5MmViOTQxYzIiLCJJbmRleCI6MiwiQ29sb3IiOiIxNTEsIDIzMywgMjEzIiwiVXRjU3RhcnREYXRlIjoiMjAxMy0wMy0wMlQwMDowMDowMFoiLCJVdGNFbmREYXRlIjoiMjAxMy0wNy0xNFQwMDowMDowMFoiLCJUaXRsZSI6IlRhc2sgMiBIZXJlIiwiU2hhcGUiOjQsIkN1c3RvbVNldHRpbmdzIjp7IlRpdGxlV2lkdGgiOm51bGwsIlRpdGxlRm9udFNldHRpbmdzIjp7IkZvbnRTaXplIjoxOCwiRm9udE5hbWUiOiJDYWxpYnJpIiwiSXNCb2xkIjpmYWxzZSwiSXNJdGFsaWMiOmZhbHNlLCJJc1VuZGVybGluZWQiOmZhbHNlLCJGb3JlZ3JvdW5kQ29sb3IiOiI2OSwgOTUsIDgxIn0sIlN0YXJ0RGF0ZUZvbnRTZXR0aW5ncyI6eyJGb250U2l6ZSI6MTQsIkZvbnROYW1lIjoiQ2FsaWJyaSIsIklzQm9sZCI6dHJ1ZSwiSXNJdGFsaWMiOmZhbHNlLCJJc1VuZGVybGluZWQiOmZhbHNlLCJGb3JlZ3JvdW5kQ29sb3IiOiI2NSwgMTc0LCAxODkifSwiRW5kRGF0ZUZvbnRTZXR0aW5ncyI6eyJGb250U2l6ZSI6MTQsIkZvbnROYW1lIjoiQ2FsaWJyaSIsIklzQm9sZCI6dHJ1ZSwiSXNJdGFsaWMiOmZhbHNlLCJJc1VuZGVybGluZWQiOmZhbHNlLCJGb3JlZ3JvdW5kQ29sb3IiOiI2NSwgMTc0LCAxODkifSwiRHVyYXRpb25Gb250U2V0dGluZ3MiOnsiRm9udFNpemUiOjEwLCJGb250TmFtZSI6IkNvcmJlbCIsIklzQm9sZCI6ZmFsc2UsIklzSXRhbGljIjpmYWxzZSwiSXNVbmRlcmxpbmVkIjpmYWxzZSwiRm9yZWdyb3VuZENvbG9yIjoiMTUxLCAyMzMsIDIxMyJ9LCJUYXNrc1NwYWNpbmciOjEwLCJTaGFwZUhlaWdodCI6MjIuMCwiVmVydGljYWxDb25uZWN0b3JTZXR0aW5ncyI6eyJDb2xvciI6IjY5LCA5NSwgODEiLCJJc1Zpc2libGUiOmZhbHNlLCJMaW5lV2VpZ2h0IjowLjB9LCJIb3Jpem9udGFsQ29ubmVjdG9yU2V0dGluZ3MiOnsiQ29sb3IiOiIyMDQsIDIwNCwgMjA0IiwiSXNWaXNpYmxlIjpmYWxzZSwiTGluZVdlaWdodCI6MC4wfSwiU21hcnRUaXRsZUZvcmVncm91bmQiOiJXaGl0ZSIsIlNtYXJ0VGl0bGVGb3JlZ3JvdW5kSXNBY3RpdmUiOmZhbHNlLCJTbWFydER1cmF0aW9uRm9yZWdyb3VuZCI6IldoaXRlIiwiU21hcnREdXJhdGlvbkZvcmVncm91bmRJc0FjdGl2ZSI6ZmFsc2UsIlNtYXJ0RGF0ZUZvcmVncm91bmQiOiJCbGFjayIsIlNtYXJ0RGF0ZUZvcmVncm91bmRJc0FjdGl2ZSI6ZmFsc2UsIkluY2x1ZGVOb25Xb3JraW5nRGF5c0luRHVyYXRpb24iOmZhbHNlLCJXb3JraW5nRGF5cyI6Njk5MTl9LCJUYXNrRGF0ZVBvc2l0aW9uIjo0LCJUYXNrVGl0bGVQb3NpdGlvbiI6MSwiVGFza0R1cmF0aW9uUG9zaXRpb24iOjIsIlRhc2tUaXRsZUlzV2lkZXIiOmZhbHNlLCJEYXRlRm9ybWF0Ijp7IkZvcm1hdFN0cmluZyI6Ik1NTSBkIiwiU2VwYXJhdG9yIjoiLyIsIlVzZUludGVybmF0aW9uYWxEYXRlRm9ybWF0IjpmYWxzZX19LHsiRHVyYXRpb25WYWx1ZSI6MTQ1LjAsIkR1cmF0aW9uRm9ybWF0IjowLCJJbnRlcm5hbElkIjoiNDZiZTRiZTAtMzc1OC00MjdiLWIwZWQtZjE1MTA0OTM4OTg4IiwiSW5kZXgiOjMsIkNvbG9yIjoiMTUxLCAyMzMsIDIxMyIsIlV0Y1N0YXJ0RGF0ZSI6IjIwMTMtMDMtMTRUMDA6MDA6MDBaIiwiVXRjRW5kRGF0ZSI6IjIwMTMtMTAtMDJUMDA6MDA6MDBaIiwiVGl0bGUiOiJUYXNrIDMgSGVyZSIsIlNoYXBlIjo0LCJDdXN0b21TZXR0aW5ncyI6eyJUaXRsZVdpZHRoIjpudWxsLCJUaXRsZUZvbnRTZXR0aW5ncyI6eyJGb250U2l6ZSI6MTgsIkZvbnROYW1lIjoiQ2FsaWJyaSIsIklzQm9sZCI6ZmFsc2UsIklzSXRhbGljIjpmYWxzZSwiSXNVbmRlcmxpbmVkIjpmYWxzZSwiRm9yZWdyb3VuZENvbG9yIjoiNjksIDk1LCA4MSJ9LCJTdGFydERhdGVGb250U2V0dGluZ3MiOnsiRm9udFNpemUiOjE0LCJGb250TmFtZSI6IkNhbGlicmkiLCJJc0JvbGQiOmZhbHNlLCJJc0l0YWxpYyI6ZmFsc2UsIklzVW5kZXJsaW5lZCI6ZmFsc2UsIkZvcmVncm91bmRDb2xvciI6IjY1LCAxNzQsIDE4OSJ9LCJFbmREYXRlRm9udFNldHRpbmdzIjp7IkZvbnRTaXplIjoxNCwiRm9udE5hbWUiOiJDYWxpYnJpIiwiSXNCb2xkIjpmYWxzZSwiSXNJdGFsaWMiOmZhbHNlLCJJc1VuZGVybGluZWQiOmZhbHNlLCJGb3JlZ3JvdW5kQ29sb3IiOiI2NSwgMTc0LCAxODkifSwiRHVyYXRpb25Gb250U2V0dGluZ3MiOnsiRm9udFNpemUiOjEwLCJGb250TmFtZSI6IkNvcmJlbCIsIklzQm9sZCI6ZmFsc2UsIklzSXRhbGljIjpmYWxzZSwiSXNVbmRlcmxpbmVkIjpmYWxzZSwiRm9yZWdyb3VuZENvbG9yIjoiMTUxLCAyMzMsIDIxMyJ9LCJUYXNrc1NwYWNpbmciOjEwLCJTaGFwZUhlaWdodCI6MjIuMCwiVmVydGljYWxDb25uZWN0b3JTZXR0aW5ncyI6eyJDb2xvciI6IjY5LCA5NSwgODEiLCJJc1Zpc2libGUiOmZhbHNlLCJMaW5lV2VpZ2h0IjowLjB9LCJIb3Jpem9udGFsQ29ubmVjdG9yU2V0dGluZ3MiOnsiQ29sb3IiOiIyMDQsIDIwNCwgMjA0IiwiSXNWaXNpYmxlIjpmYWxzZSwiTGluZVdlaWdodCI6MC4wfSwiU21hcnRUaXRsZUZvcmVncm91bmQiOiJXaGl0ZSIsIlNtYXJ0VGl0bGVGb3JlZ3JvdW5kSXNBY3RpdmUiOmZhbHNlLCJTbWFydER1cmF0aW9uRm9yZWdyb3VuZCI6IldoaXRlIiwiU21hcnREdXJhdGlvbkZvcmVncm91bmRJc0FjdGl2ZSI6ZmFsc2UsIlNtYXJ0RGF0ZUZvcmVncm91bmQiOiJCbGFjayIsIlNtYXJ0RGF0ZUZvcmVncm91bmRJc0FjdGl2ZSI6ZmFsc2UsIkluY2x1ZGVOb25Xb3JraW5nRGF5c0luRHVyYXRpb24iOmZhbHNlLCJXb3JraW5nRGF5cyI6Njk5MTl9LCJUYXNrRGF0ZVBvc2l0aW9uIjo0LCJUYXNrVGl0bGVQb3NpdGlvbiI6MSwiVGFza0R1cmF0aW9uUG9zaXRpb24iOjIsIlRhc2tUaXRsZUlzV2lkZXIiOmZhbHNlLCJEYXRlRm9ybWF0Ijp7IkZvcm1hdFN0cmluZyI6Ik1NTSBkIiwiU2VwYXJhdG9yIjoiLyIsIlVzZUludGVybmF0aW9uYWxEYXRlRm9ybWF0IjpmYWxzZX19LHsiRHVyYXRpb25WYWx1ZSI6MTI3LjAsIkR1cmF0aW9uRm9ybWF0IjowLCJJbnRlcm5hbElkIjoiNjRiYjg2ZTAtZDA1My00MzY0LWE1NjItYzkxNWFkZGQxMjRlIiwiSW5kZXgiOjQsIkNvbG9yIjoiMTUxLCAyMzMsIDIxMyIsIlV0Y1N0YXJ0RGF0ZSI6IjIwMTMtMDQtMjVUMDA6MDA6MDBaIiwiVXRjRW5kRGF0ZSI6IjIwMTMtMTAtMjBUMDA6MDA6MDBaIiwiVGl0bGUiOiJUYXNrIDQgSGVyZSIsIlNoYXBlIjo0LCJDdXN0b21TZXR0aW5ncyI6eyJUaXRsZVdpZHRoIjpudWxsLCJUaXRsZUZvbnRTZXR0aW5ncyI6eyJGb250U2l6ZSI6MTgsIkZvbnROYW1lIjoiQ29yYmVsIiwiSXNCb2xkIjpmYWxzZSwiSXNJdGFsaWMiOmZhbHNlLCJJc1VuZGVybGluZWQiOmZhbHNlLCJGb3JlZ3JvdW5kQ29sb3IiOiI2OSwgOTUsIDgxIn0sIlN0YXJ0RGF0ZUZvbnRTZXR0aW5ncyI6eyJGb250U2l6ZSI6MTQsIkZvbnROYW1lIjoiQ29yYmVsIiwiSXNCb2xkIjpmYWxzZSwiSXNJdGFsaWMiOmZhbHNlLCJJc1VuZGVybGluZWQiOmZhbHNlLCJGb3JlZ3JvdW5kQ29sb3IiOiI2NSwgMTc0LCAxODkifSwiRW5kRGF0ZUZvbnRTZXR0aW5ncyI6eyJGb250U2l6ZSI6MTQsIkZvbnROYW1lIjoiQ29yYmVsIiwiSXNCb2xkIjpmYWxzZSwiSXNJdGFsaWMiOmZhbHNlLCJJc1VuZGVybGluZWQiOmZhbHNlLCJGb3JlZ3JvdW5kQ29sb3IiOiI2NSwgMTc0LCAxODkifSwiRHVyYXRpb25Gb250U2V0dGluZ3MiOnsiRm9udFNpemUiOjEwLCJGb250TmFtZSI6IkNvcmJlbCIsIklzQm9sZCI6ZmFsc2UsIklzSXRhbGljIjpmYWxzZSwiSXNVbmRlcmxpbmVkIjpmYWxzZSwiRm9yZWdyb3VuZENvbG9yIjoiMTUxLCAyMzMsIDIxMyJ9LCJUYXNrc1NwYWNpbmciOjEwLCJTaGFwZUhlaWdodCI6MjIuMCwiVmVydGljYWxDb25uZWN0b3JTZXR0aW5ncyI6eyJDb2xvciI6IjY5LCA5NSwgODEiLCJJc1Zpc2libGUiOmZhbHNlLCJMaW5lV2VpZ2h0IjowLjB9LCJIb3Jpem9udGFsQ29ubmVjdG9yU2V0dGluZ3MiOnsiQ29sb3IiOiIyMDQsIDIwNCwgMjA0IiwiSXNWaXNpYmxlIjpmYWxzZSwiTGluZVdlaWdodCI6MC4wfSwiU21hcnRUaXRsZUZvcmVncm91bmQiOiJXaGl0ZSIsIlNtYXJ0VGl0bGVGb3JlZ3JvdW5kSXNBY3RpdmUiOmZhbHNlLCJTbWFydER1cmF0aW9uRm9yZWdyb3VuZCI6IldoaXRlIiwiU21hcnREdXJhdGlvbkZvcmVncm91bmRJc0FjdGl2ZSI6ZmFsc2UsIlNtYXJ0RGF0ZUZvcmVncm91bmQiOiJCbGFjayIsIlNtYXJ0RGF0ZUZvcmVncm91bmRJc0FjdGl2ZSI6ZmFsc2UsIkluY2x1ZGVOb25Xb3JraW5nRGF5c0luRHVyYXRpb24iOmZhbHNlLCJXb3JraW5nRGF5cyI6Njk5MTl9LCJUYXNrRGF0ZVBvc2l0aW9uIjo0LCJUYXNrVGl0bGVQb3NpdGlvbiI6MSwiVGFza0R1cmF0aW9uUG9zaXRpb24iOjIsIlRhc2tUaXRsZUlzV2lkZXIiOmZhbHNlLCJEYXRlRm9ybWF0Ijp7IkZvcm1hdFN0cmluZyI6Ik1NTSBkIiwiU2VwYXJhdG9yIjoiLyIsIlVzZUludGVybmF0aW9uYWxEYXRlRm9ybWF0IjpmYWxzZX19LHsiRHVyYXRpb25WYWx1ZSI6NjcuMCwiRHVyYXRpb25Gb3JtYXQiOjAsIkludGVybmFsSWQiOiIyZDExYTQ0Yi01MWIwLTQyOTctOTVjMi05NmQwODcxOWRlMmYiLCJJbmRleCI6NSwiQ29sb3IiOiIxNTEsIDIzMywgMjEzIiwiVXRjU3RhcnREYXRlIjoiMjAxMy0wOC0yOVQwMDowMDowMFoiLCJVdGNFbmREYXRlIjoiMjAxMy0xMS0zMFQwMDowMDowMFoiLCJUaXRsZSI6IlRhc2sgNSBIZXJlIiwiU2hhcGUiOjQsIkN1c3RvbVNldHRpbmdzIjp7IlRpdGxlV2lkdGgiOm51bGwsIlRpdGxlRm9udFNldHRpbmdzIjp7IkZvbnRTaXplIjoxOCwiRm9udE5hbWUiOiJDb3JiZWwiLCJJc0JvbGQiOmZhbHNlLCJJc0l0YWxpYyI6ZmFsc2UsIklzVW5kZXJsaW5lZCI6ZmFsc2UsIkZvcmVncm91bmRDb2xvciI6IjY5LCA5NSwgODEifSwiU3RhcnREYXRlRm9udFNldHRpbmdzIjp7IkZvbnRTaXplIjoxNCwiRm9udE5hbWUiOiJDb3JiZWwiLCJJc0JvbGQiOmZhbHNlLCJJc0l0YWxpYyI6ZmFsc2UsIklzVW5kZXJsaW5lZCI6ZmFsc2UsIkZvcmVncm91bmRDb2xvciI6IjY1LCAxNzQsIDE4OSJ9LCJFbmREYXRlRm9udFNldHRpbmdzIjp7IkZvbnRTaXplIjoxNCwiRm9udE5hbWUiOiJDb3JiZWwiLCJJc0JvbGQiOmZhbHNlLCJJc0l0YWxpYyI6ZmFsc2UsIklzVW5kZXJsaW5lZCI6ZmFsc2UsIkZvcmVncm91bmRDb2xvciI6IjY1LCAxNzQsIDE4OSJ9LCJEdXJhdGlvbkZvbnRTZXR0aW5ncyI6eyJGb250U2l6ZSI6MTAsIkZvbnROYW1lIjoiQ29yYmVsIiwiSXNCb2xkIjpmYWxzZSwiSXNJdGFsaWMiOmZhbHNlLCJJc1VuZGVybGluZWQiOmZhbHNlLCJGb3JlZ3JvdW5kQ29sb3IiOiIxNTEsIDIzMywgMjEzIn0sIlRhc2tzU3BhY2luZyI6MTAsIlNoYXBlSGVpZ2h0IjoyMi4wLCJWZXJ0aWNhbENvbm5lY3RvclNldHRpbmdzIjp7IkNvbG9yIjoiNjksIDk1LCA4MSIsIklzVmlzaWJsZSI6ZmFsc2UsIkxpbmVXZWlnaHQiOjAuMH0sIkhvcml6b250YWxDb25uZWN0b3JTZXR0aW5ncyI6eyJDb2xvciI6IjIwNCwgMjA0LCAyMDQiLCJJc1Zpc2libGUiOmZhbHNlLCJMaW5lV2VpZ2h0IjowLjB9LCJTbWFydFRpdGxlRm9yZWdyb3VuZCI6IldoaXRlIiwiU21hcnRUaXRsZUZvcmVncm91bmRJc0FjdGl2ZSI6ZmFsc2UsIlNtYXJ0RHVyYXRpb25Gb3JlZ3JvdW5kIjoiV2hpdGUiLCJTbWFydER1cmF0aW9uRm9yZWdyb3VuZElzQWN0aXZlIjpmYWxzZSwiU21hcnREYXRlRm9yZWdyb3VuZCI6IkJsYWNrIiwiU21hcnREYXRlRm9yZWdyb3VuZElzQWN0aXZlIjpmYWxzZSwiSW5jbHVkZU5vbldvcmtpbmdEYXlzSW5EdXJhdGlvbiI6ZmFsc2UsIldvcmtpbmdEYXlzIjo2OTkxOX0sIlRhc2tEYXRlUG9zaXRpb24iOjQsIlRhc2tUaXRsZVBvc2l0aW9uIjoxLCJUYXNrRHVyYXRpb25Qb3NpdGlvbiI6MiwiVGFza1RpdGxlSXNXaWRlciI6ZmFsc2UsIkRhdGVGb3JtYXQiOnsiRm9ybWF0U3RyaW5nIjoiTU1NIGQiLCJTZXBhcmF0b3IiOiIvIiwiVXNlSW50ZXJuYXRpb25hbERhdGVGb3JtYXQiOmZhbHNlfX1dLCJTdHlsZSI6eyJUaW1lbGluZVNldHRpbmdzIjp7IlRvZGF5TWFya2VyQ29sb3IiOiIxNDgsIDIxNSwgMjI4IiwiVG9kYXlNYXJrZXJGb250U2V0dGluZ3MiOnsiRm9udFNpemUiOjIwLCJGb250TmFtZSI6IkNvcmJlbCIsIklzQm9sZCI6ZmFsc2UsIklzSXRhbGljIjpmYWxzZSwiSXNVbmRlcmxpbmVkIjpmYWxzZSwiRm9yZWdyb3VuZENvbG9yIjoiV2hpdGUifSwiU3RhcnRZZWFyRm9udCI6eyJGb250U2l6ZSI6MjcsIkZvbnROYW1lIjoiQ29yYmVsIiwiSXNCb2xkIjp0cnVlLCJJc0l0YWxpYyI6ZmFsc2UsIklzVW5kZXJsaW5lZCI6ZmFsc2UsIkZvcmVncm91bmRDb2xvciI6IjE1MSwgMjMzLCAyMTMifSwiRW5kWWVhckZvbnQiOnsiRm9udFNpemUiOjMyLCJGb250TmFtZSI6IkNvcmJlbCIsIklzQm9sZCI6dHJ1ZSwiSXNJdGFsaWMiOmZhbHNlLCJJc1VuZGVybGluZWQiOmZhbHNlLCJGb3JlZ3JvdW5kQ29sb3IiOiIxNTEsIDIzMywgMjEzIn0sIklzVGhpbiI6ZmFsc2UsIkhhczNERWZmZWN0IjpmYWxzZSwiVGltZWJhbmRJc1JvdW5kZWQiOmZhbHNlLCJUaW1lYmFuZENvbG9yIjoiMTQ4LCAyMTUsIDIyOCIsIlRpbWViYW5kRm9udFNldHRpbmdzIjp7IkZvbnRTaXplIjoxNiwiRm9udE5hbWUiOiJDYWxpYnJpIiwiSXNCb2xkIjpmYWxzZSwiSXNJdGFsaWMiOmZhbHNlLCJJc1VuZGVybGluZWQiOmZhbHNlLCJGb3JlZ3JvdW5kQ29sb3IiOiI2OSwgOTUsIDgxIn0sIkVsYXBzZWRUaW1lQ29sb3IiOiJXaGl0ZSIsIkVsYXBzZWRUaW1lU3R5bGUiOjIsIlRvZGF5TWFya2VyUG9zaXRpb24iOjIsIkNhcHNQb3NpdGlvbiI6MX0sIkRlZmF1bHRNaWxlc3RvbmVTZXR0aW5ncyI6eyJGbGFnQ29ubmVjdG9yU2V0dGluZ3MiOnsiQ29sb3IiOiI3OSwgMTI5LCAxODkiLCJJc1Zpc2libGUiOmZhbHNlLCJMaW5lV2VpZ2h0IjowLjF9LCJEYXRlRm9ybWF0Ijp7IkZvcm1hdFN0cmluZyI6Ik1NTSBkIiwiU2VwYXJhdG9yIjoiLyIsIlVzZUludGVybmF0aW9uYWxEYXRlRm9ybWF0IjpmYWxzZX0sIldvcmRXcmFwIjp0cnVlLCJJc0RhdGVWaXNpYmxlIjp0cnVlLCJUaXRsZUZvbnRTZXR0aW5ncyI6eyJGb250U2l6ZSI6MTgsIkZvbnROYW1lIjoiQ29yYmVsIiwiSXNCb2xkIjpmYWxzZSwiSXNJdGFsaWMiOmZhbHNlLCJJc1VuZGVybGluZWQiOmZhbHNlLCJGb3JlZ3JvdW5kQ29sb3IiOiJXaGl0ZSJ9LCJEYXRlRm9udFNldHRpbmdzIjp7IkZvbnRTaXplIjoxNiwiRm9udE5hbWUiOiJDb3JiZWwiLCJJc0JvbGQiOmZhbHNlLCJJc0l0YWxpYyI6ZmFsc2UsIklzVW5kZXJsaW5lZCI6ZmFsc2UsIkZvcmVncm91bmRDb2xvciI6IjE0OCwgMjE1LCAyMjgifSwiQ29ubmVjdG9yU2V0dGluZ3MiOnsiQ29sb3IiOiIiLCJJc1Zpc2libGUiOmZhbHNlLCJMaW5lV2VpZ2h0IjowLjF9fSwiRGVmYXVsdFRhc2tTZXR0aW5ncyI6eyJXb3JkV3JhcCI6ZmFsc2UsIkRhdGVGb250U2V0dGluZ3MiOnsiRm9udFNpemUiOjE0LCJGb250TmFtZSI6IkNvcmJlbCIsIklzQm9sZCI6ZmFsc2UsIklzSXRhbGljIjpmYWxzZSwiSXNVbmRlcmxpbmVkIjpmYWxzZSwiRm9yZWdyb3VuZENvbG9yIjoiNjksIDk1LCA4MSJ9LCJEdXJhdGlvbkZvbnRTZXR0aW5ncyI6eyJGb250U2l6ZSI6MTAsIkZvbnROYW1lIjoiQ29yYmVsIiwiSXNCb2xkIjpmYWxzZSwiSXNJdGFsaWMiOmZhbHNlLCJJc1VuZGVybGluZWQiOmZhbHNlLCJGb3JlZ3JvdW5kQ29sb3IiOiIxNTEsIDIzMywgMjEzIn0sIklzVGhpY2siOmZhbHNlLCJUYXNrc0Fib3ZlVGltZWJhbmQiOnRydWUsIkRhdGVGb3JtYXQiOnsiRm9ybWF0U3RyaW5nIjoiTU1NIGQiLCJTZXBhcmF0b3IiOiIvIiwiVXNlSW50ZXJuYXRpb25hbERhdGVGb3JtYXQiOmZhbHNlfSwiRHVyYXRpb25Qb3NpdGlvbiI6MiwiRHVyYXRpb25Gb3JtYXQiOjAsIlJlbmRlckxvbmdUYXNrVGl0bGVBYm92ZVRhc2tTaGFwZSI6ZmFsc2UsIklzSG9yaXpvbnRhbENvbm5lY3RvclZpc2libGUiOmZhbHNlLCJJc1ZlcnRpY2FsQ29ubmVjdG9yVmlzaWJsZSI6ZmFsc2UsIkludGVydmFsVGV4dFBvc2l0aW9uIjoxLCJJbnRlcnZhbERhdGVQb3NpdGlvbiI6NCwiVGl0bGVXaWR0aCI6bnVsbCwiVGl0bGVGb250U2V0dGluZ3MiOnsiRm9udFNpemUiOjE4LCJGb250TmFtZSI6IkNvcmJlbCIsIklzQm9sZCI6ZmFsc2UsIklzSXRhbGljIjpmYWxzZSwiSXNVbmRlcmxpbmVkIjpmYWxzZSwiRm9yZWdyb3VuZENvbG9yIjoiNjUsIDE3NCwgMTg5In0sIlRhc2tzU3BhY2luZyI6MTAsIlNoYXBlSGVpZ2h0IjoxNi4wLCJWZXJ0aWNhbENvbm5lY3RvclNldHRpbmdzIjp7IkNvbG9yIjoiNjksIDk1LCA4MSIsIklzVmlzaWJsZSI6ZmFsc2UsIkxpbmVXZWlnaHQiOjAuMH0sIkhvcml6b250YWxDb25uZWN0b3JTZXR0aW5ncyI6eyJDb2xvciI6IjIwNCwgMjA0LCAyMDQiLCJJc1Zpc2libGUiOmZhbHNlLCJMaW5lV2VpZ2h0IjowLjB9LCJTbWFydFRpdGxlRm9yZWdyb3VuZCI6IiIsIlNtYXJ0VGl0bGVGb3JlZ3JvdW5kSXNBY3RpdmUiOmZhbHNlLCJTbWFydER1cmF0aW9uRm9yZWdyb3VuZCI6IiIsIlNtYXJ0RHVyYXRpb25Gb3JlZ3JvdW5kSXNBY3RpdmUiOmZhbHNlLCJTbWFydERhdGVGb3JlZ3JvdW5kIjoiIiwiU21hcnREYXRlRm9yZWdyb3VuZElzQWN0aXZlIjpmYWxzZSwiSW5jbHVkZU5vbldvcmtpbmdEYXlzSW5EdXJhdGlvbiI6ZmFsc2UsIldvcmtpbmdEYXlzIjo2OTkxOX0sIlNjYWxlU2V0dGluZ3MiOnsiRGF0ZUZvcm1hdCI6Ik1NTSIsIkludGVydmFsVHlwZSI6MiwiVXNlQXV0b21hdGljVGltZVNjYWxlIjp0cnVlLCJDdXN0b21UaW1lU2NhbGVVdGNTdGFydERhdGUiOiIyMDEzLTAxLTA1VDAwOjAwOjAwWiIsIkN1c3RvbVRpbWVTY2FsZVV0Y0VuZERhdGUiOiIyMDEzLTExLTMwVDAwOjAwOjAwWiJ9fSwiVGltZWJhbmRWZXJ0aWNhbFBvc2l0aW9uIjp7IlF1aWNrUG9zaXRpb24iOjMsIlJlbGF0aXZlUG9zaXRpb24iOjgwLjAsIkFic29sdXRlUG9zaXRpb24iOjQzMi4wLCJQcmV2aW91c0Fic29sdXRlUG9zaXRpb24iOjQzMi4w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80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Depth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2013-09-24T04:16:07Z</dcterms:created>
  <dcterms:modified xsi:type="dcterms:W3CDTF">2016-03-18T14:18:11Z</dcterms:modified>
</cp:coreProperties>
</file>