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6E174E-6ABF-413E-A846-384F7444F7C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PH"/>
        </a:p>
      </dgm:t>
    </dgm:pt>
    <dgm:pt modelId="{6859904C-3DDD-4046-B2CE-F14582203D4E}">
      <dgm:prSet phldrT="[Text]" custT="1"/>
      <dgm:spPr>
        <a:solidFill>
          <a:schemeClr val="accent2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248D3782-255D-4238-B0B3-112938016612}" type="parTrans" cxnId="{2F59ABE3-CEF6-49DB-A63D-B68FD3D8ACDB}">
      <dgm:prSet/>
      <dgm:spPr/>
      <dgm:t>
        <a:bodyPr/>
        <a:lstStyle/>
        <a:p>
          <a:endParaRPr lang="en-PH" sz="1400"/>
        </a:p>
      </dgm:t>
    </dgm:pt>
    <dgm:pt modelId="{B425DB35-C7B4-40F5-B153-182E69782844}" type="sibTrans" cxnId="{2F59ABE3-CEF6-49DB-A63D-B68FD3D8ACDB}">
      <dgm:prSet/>
      <dgm:spPr/>
      <dgm:t>
        <a:bodyPr/>
        <a:lstStyle/>
        <a:p>
          <a:endParaRPr lang="en-PH" sz="1400"/>
        </a:p>
      </dgm:t>
    </dgm:pt>
    <dgm:pt modelId="{5EB56B75-4782-43DF-9015-BA716FA00BEE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B9CFBF9D-B792-4666-BE21-E61933BC0E35}" type="parTrans" cxnId="{C90B82B2-1AE6-4A7D-995F-190E181D41B5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106A947A-45E1-4F4B-905E-EAF178C131B7}" type="sibTrans" cxnId="{C90B82B2-1AE6-4A7D-995F-190E181D41B5}">
      <dgm:prSet/>
      <dgm:spPr/>
      <dgm:t>
        <a:bodyPr/>
        <a:lstStyle/>
        <a:p>
          <a:endParaRPr lang="en-PH" sz="1400"/>
        </a:p>
      </dgm:t>
    </dgm:pt>
    <dgm:pt modelId="{CF6CE275-BAFC-4BA7-9BFF-38268E521752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9CC4EDAF-1429-4441-8C22-C93C62716187}" type="parTrans" cxnId="{11B57071-37CC-499B-A2CF-D4E442AAD70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EF873BDC-01DC-4D78-8E33-7F0A45553575}" type="sibTrans" cxnId="{11B57071-37CC-499B-A2CF-D4E442AAD70B}">
      <dgm:prSet/>
      <dgm:spPr/>
      <dgm:t>
        <a:bodyPr/>
        <a:lstStyle/>
        <a:p>
          <a:endParaRPr lang="en-PH" sz="1400"/>
        </a:p>
      </dgm:t>
    </dgm:pt>
    <dgm:pt modelId="{95B2096E-0A02-41C5-A50C-8B24A946C550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ABF809DB-BE58-4C6E-888A-F65A86E6F10A}" type="parTrans" cxnId="{FDF6AF8C-022E-4DAB-AC66-06D7088A9DED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5F85472F-FE4A-4B3D-94CB-8AB5DB56D02A}" type="sibTrans" cxnId="{FDF6AF8C-022E-4DAB-AC66-06D7088A9DED}">
      <dgm:prSet/>
      <dgm:spPr/>
      <dgm:t>
        <a:bodyPr/>
        <a:lstStyle/>
        <a:p>
          <a:endParaRPr lang="en-PH" sz="1400"/>
        </a:p>
      </dgm:t>
    </dgm:pt>
    <dgm:pt modelId="{B5FFF81D-9636-487A-9CD1-A5A92C4D77BD}">
      <dgm:prSet phldrT="[Text]" custT="1"/>
      <dgm:spPr>
        <a:solidFill>
          <a:schemeClr val="accent1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02957A32-AA6F-4EF5-A54B-823D63DA4CA1}" type="parTrans" cxnId="{1D6B2BD7-8ED3-4002-AB8B-5DF17A457BCE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8D00F400-8001-435B-8B93-77AF3EA86042}" type="sibTrans" cxnId="{1D6B2BD7-8ED3-4002-AB8B-5DF17A457BCE}">
      <dgm:prSet/>
      <dgm:spPr/>
      <dgm:t>
        <a:bodyPr/>
        <a:lstStyle/>
        <a:p>
          <a:endParaRPr lang="en-PH" sz="1400"/>
        </a:p>
      </dgm:t>
    </dgm:pt>
    <dgm:pt modelId="{BD54B0D7-AF29-4379-8E90-4D608A87C6B7}">
      <dgm:prSet phldrT="[Text]"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50E0FE96-AA25-4B03-A0A0-95FEBD2F2BCF}" type="parTrans" cxnId="{24C9AAB9-F858-4114-BE6D-65D42A0DAE6B}">
      <dgm:prSet custT="1"/>
      <dgm:spPr>
        <a:ln w="38100"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 sz="300"/>
        </a:p>
      </dgm:t>
    </dgm:pt>
    <dgm:pt modelId="{0B586F06-B255-4D8A-95EC-3FB41DAEFF2E}" type="sibTrans" cxnId="{24C9AAB9-F858-4114-BE6D-65D42A0DAE6B}">
      <dgm:prSet/>
      <dgm:spPr/>
      <dgm:t>
        <a:bodyPr/>
        <a:lstStyle/>
        <a:p>
          <a:endParaRPr lang="en-PH" sz="1400"/>
        </a:p>
      </dgm:t>
    </dgm:pt>
    <dgm:pt modelId="{A5D4A046-4B14-4E7F-990C-1405B22EC6F6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6F2479DB-B29D-4D95-86B1-F79226ABDF37}" type="parTrans" cxnId="{2FB68832-C077-47CE-A458-A4F79E6C4E4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14E0BBB6-28B8-4B46-BCB6-E01F47D0B834}" type="sibTrans" cxnId="{2FB68832-C077-47CE-A458-A4F79E6C4E4F}">
      <dgm:prSet/>
      <dgm:spPr/>
      <dgm:t>
        <a:bodyPr/>
        <a:lstStyle/>
        <a:p>
          <a:endParaRPr lang="en-PH"/>
        </a:p>
      </dgm:t>
    </dgm:pt>
    <dgm:pt modelId="{2C7B1090-5B91-451A-A001-DEB7097100E9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0D2F0372-D39D-4E04-8ACE-CE8A97A1255A}" type="parTrans" cxnId="{1BF16E09-243F-4D6A-8626-7B3763912EF3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BE716264-5477-4ADD-A5A9-9EA7EB5C64A8}" type="sibTrans" cxnId="{1BF16E09-243F-4D6A-8626-7B3763912EF3}">
      <dgm:prSet/>
      <dgm:spPr/>
      <dgm:t>
        <a:bodyPr/>
        <a:lstStyle/>
        <a:p>
          <a:endParaRPr lang="en-PH"/>
        </a:p>
      </dgm:t>
    </dgm:pt>
    <dgm:pt modelId="{4DED3CB1-282B-44F9-A3D2-19A30A51D083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2DCA879E-685A-4E34-B108-F514F16A3B0B}" type="parTrans" cxnId="{C269A2BF-C704-4179-AB28-609071428AAC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55245BA9-4921-4E51-BA40-5A8FC1D0CE90}" type="sibTrans" cxnId="{C269A2BF-C704-4179-AB28-609071428AAC}">
      <dgm:prSet/>
      <dgm:spPr/>
      <dgm:t>
        <a:bodyPr/>
        <a:lstStyle/>
        <a:p>
          <a:endParaRPr lang="en-PH"/>
        </a:p>
      </dgm:t>
    </dgm:pt>
    <dgm:pt modelId="{9E1F7EFC-F607-4E40-B246-66F44CC639EF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86FF45BB-482B-4DC3-9D08-36CEDB263982}" type="parTrans" cxnId="{8BD0204A-B233-4E41-BEA0-AE7431D3255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D68DC9A6-5403-464B-818A-39274BD50FE4}" type="sibTrans" cxnId="{8BD0204A-B233-4E41-BEA0-AE7431D3255F}">
      <dgm:prSet/>
      <dgm:spPr/>
      <dgm:t>
        <a:bodyPr/>
        <a:lstStyle/>
        <a:p>
          <a:endParaRPr lang="en-PH"/>
        </a:p>
      </dgm:t>
    </dgm:pt>
    <dgm:pt modelId="{CE21E8D3-CD91-4E7E-A22D-812B6CBDD962}">
      <dgm:prSet/>
      <dgm:spPr>
        <a:solidFill>
          <a:schemeClr val="accent5"/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34449B43-9686-4055-8967-167648C5E96A}" type="parTrans" cxnId="{9EDCB302-B9A9-402E-8CCE-2AF09A8302B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0F2D8567-B4ED-4529-A4D1-875CAD4EA249}" type="sibTrans" cxnId="{9EDCB302-B9A9-402E-8CCE-2AF09A8302B8}">
      <dgm:prSet/>
      <dgm:spPr/>
      <dgm:t>
        <a:bodyPr/>
        <a:lstStyle/>
        <a:p>
          <a:endParaRPr lang="en-PH"/>
        </a:p>
      </dgm:t>
    </dgm:pt>
    <dgm:pt modelId="{0C59BD78-D09A-413A-B6F6-FE5528FBCCA0}">
      <dgm:prSet custT="1"/>
      <dgm:spPr>
        <a:solidFill>
          <a:schemeClr val="accent6"/>
        </a:solidFill>
        <a:ln>
          <a:noFill/>
        </a:ln>
      </dgm:spPr>
      <dgm:t>
        <a:bodyPr/>
        <a:lstStyle/>
        <a:p>
          <a:r>
            <a:rPr lang="en-US" sz="2000" dirty="0" smtClean="0"/>
            <a:t>Texts here</a:t>
          </a:r>
          <a:endParaRPr lang="en-PH" sz="2000" dirty="0"/>
        </a:p>
      </dgm:t>
    </dgm:pt>
    <dgm:pt modelId="{BE9C0C7F-B3BC-450E-BB72-106080BF98C3}" type="parTrans" cxnId="{60DB9C50-AE9B-496B-A87D-EDC225032E3A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FDA93ADD-8EAF-4415-9187-AD726A7CC6C1}" type="sibTrans" cxnId="{60DB9C50-AE9B-496B-A87D-EDC225032E3A}">
      <dgm:prSet/>
      <dgm:spPr/>
      <dgm:t>
        <a:bodyPr/>
        <a:lstStyle/>
        <a:p>
          <a:endParaRPr lang="en-PH"/>
        </a:p>
      </dgm:t>
    </dgm:pt>
    <dgm:pt modelId="{21ADFFAC-F329-4089-AC09-AA71ED8F4292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371C91F9-8A44-40B2-AFAF-A591AB222718}" type="parTrans" cxnId="{5A937D8A-C7C6-4A96-8475-C00122EC2B9F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FFBB50-57DD-4BE2-9060-9ABF42AB8898}" type="sibTrans" cxnId="{5A937D8A-C7C6-4A96-8475-C00122EC2B9F}">
      <dgm:prSet/>
      <dgm:spPr/>
      <dgm:t>
        <a:bodyPr/>
        <a:lstStyle/>
        <a:p>
          <a:endParaRPr lang="en-PH"/>
        </a:p>
      </dgm:t>
    </dgm:pt>
    <dgm:pt modelId="{6815BF5E-BC7C-4639-BE86-614F90B768B3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BC2DC94F-2EDE-4C0C-991D-AB6F98DCD484}" type="parTrans" cxnId="{28C71707-32CD-4E5A-AD37-45A0A316810B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70F0E1-68B1-45CE-BFBD-B396DA8571CD}" type="sibTrans" cxnId="{28C71707-32CD-4E5A-AD37-45A0A316810B}">
      <dgm:prSet/>
      <dgm:spPr/>
      <dgm:t>
        <a:bodyPr/>
        <a:lstStyle/>
        <a:p>
          <a:endParaRPr lang="en-PH"/>
        </a:p>
      </dgm:t>
    </dgm:pt>
    <dgm:pt modelId="{B3030FED-3E2A-4872-BF16-554B66E620BC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1601E8FA-7D0F-4277-8F47-04081DD440B1}" type="parTrans" cxnId="{08BB5A86-5C76-4661-8AAD-164B426E75FD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4967634D-CC10-490C-8C4F-EEF70DFCC4A6}" type="sibTrans" cxnId="{08BB5A86-5C76-4661-8AAD-164B426E75FD}">
      <dgm:prSet/>
      <dgm:spPr/>
      <dgm:t>
        <a:bodyPr/>
        <a:lstStyle/>
        <a:p>
          <a:endParaRPr lang="en-PH"/>
        </a:p>
      </dgm:t>
    </dgm:pt>
    <dgm:pt modelId="{4C8E88E5-590C-435C-A02E-A62A3B522664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9E1479DC-5924-4F01-92F6-BB58C448B822}" type="parTrans" cxnId="{D72D0A95-B3D4-4D74-B10E-76D514A24F28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82BC069A-B2DD-4E7A-978D-9AB3C99FFFBA}" type="sibTrans" cxnId="{D72D0A95-B3D4-4D74-B10E-76D514A24F28}">
      <dgm:prSet/>
      <dgm:spPr/>
      <dgm:t>
        <a:bodyPr/>
        <a:lstStyle/>
        <a:p>
          <a:endParaRPr lang="en-PH"/>
        </a:p>
      </dgm:t>
    </dgm:pt>
    <dgm:pt modelId="{015E923F-9A2C-4293-8A5F-0F475534D369}">
      <dgm:prSet/>
      <dgm:spPr>
        <a:solidFill>
          <a:schemeClr val="tx1">
            <a:lumMod val="50000"/>
            <a:lumOff val="50000"/>
          </a:schemeClr>
        </a:solidFill>
        <a:ln>
          <a:noFill/>
        </a:ln>
      </dgm:spPr>
      <dgm:t>
        <a:bodyPr/>
        <a:lstStyle/>
        <a:p>
          <a:r>
            <a:rPr lang="en-US" dirty="0" smtClean="0"/>
            <a:t>Texts here</a:t>
          </a:r>
          <a:endParaRPr lang="en-PH" dirty="0"/>
        </a:p>
      </dgm:t>
    </dgm:pt>
    <dgm:pt modelId="{BF296EE9-1A8F-4127-A597-F5C79D7D0F9F}" type="parTrans" cxnId="{81972BE2-92F5-48FF-B7EE-C022C2569091}">
      <dgm:prSet/>
      <dgm:spPr>
        <a:ln>
          <a:solidFill>
            <a:schemeClr val="bg2">
              <a:lumMod val="50000"/>
            </a:schemeClr>
          </a:solidFill>
          <a:headEnd type="oval" w="med" len="med"/>
          <a:tailEnd type="oval" w="med" len="med"/>
        </a:ln>
      </dgm:spPr>
      <dgm:t>
        <a:bodyPr/>
        <a:lstStyle/>
        <a:p>
          <a:endParaRPr lang="en-PH"/>
        </a:p>
      </dgm:t>
    </dgm:pt>
    <dgm:pt modelId="{C3E5A932-E248-4D3C-90B3-575CBF363CD0}" type="sibTrans" cxnId="{81972BE2-92F5-48FF-B7EE-C022C2569091}">
      <dgm:prSet/>
      <dgm:spPr/>
      <dgm:t>
        <a:bodyPr/>
        <a:lstStyle/>
        <a:p>
          <a:endParaRPr lang="en-PH"/>
        </a:p>
      </dgm:t>
    </dgm:pt>
    <dgm:pt modelId="{08C02D38-D116-4C4F-BC05-185722A87549}" type="pres">
      <dgm:prSet presAssocID="{F96E174E-6ABF-413E-A846-384F7444F7C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PH"/>
        </a:p>
      </dgm:t>
    </dgm:pt>
    <dgm:pt modelId="{CC506426-CC14-4708-8212-6910AAD8FB6D}" type="pres">
      <dgm:prSet presAssocID="{6859904C-3DDD-4046-B2CE-F14582203D4E}" presName="hierRoot1" presStyleCnt="0">
        <dgm:presLayoutVars>
          <dgm:hierBranch val="init"/>
        </dgm:presLayoutVars>
      </dgm:prSet>
      <dgm:spPr/>
    </dgm:pt>
    <dgm:pt modelId="{CD7F1B12-E8F9-4EC2-9968-AB51474B9BF8}" type="pres">
      <dgm:prSet presAssocID="{6859904C-3DDD-4046-B2CE-F14582203D4E}" presName="rootComposite1" presStyleCnt="0"/>
      <dgm:spPr/>
    </dgm:pt>
    <dgm:pt modelId="{76D15C5A-F0A1-45AF-AF80-A7E6CE95709A}" type="pres">
      <dgm:prSet presAssocID="{6859904C-3DDD-4046-B2CE-F14582203D4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8D4C578C-F1BD-4E61-A611-5D597578CE22}" type="pres">
      <dgm:prSet presAssocID="{6859904C-3DDD-4046-B2CE-F14582203D4E}" presName="rootConnector1" presStyleLbl="node1" presStyleIdx="0" presStyleCnt="0"/>
      <dgm:spPr/>
      <dgm:t>
        <a:bodyPr/>
        <a:lstStyle/>
        <a:p>
          <a:endParaRPr lang="en-PH"/>
        </a:p>
      </dgm:t>
    </dgm:pt>
    <dgm:pt modelId="{4E2FE42D-AE41-449C-BE22-FED847573839}" type="pres">
      <dgm:prSet presAssocID="{6859904C-3DDD-4046-B2CE-F14582203D4E}" presName="hierChild2" presStyleCnt="0"/>
      <dgm:spPr/>
    </dgm:pt>
    <dgm:pt modelId="{478D4B8B-A748-443C-B1D8-DF115AD10523}" type="pres">
      <dgm:prSet presAssocID="{B9CFBF9D-B792-4666-BE21-E61933BC0E35}" presName="Name37" presStyleLbl="parChTrans1D2" presStyleIdx="0" presStyleCnt="2"/>
      <dgm:spPr/>
      <dgm:t>
        <a:bodyPr/>
        <a:lstStyle/>
        <a:p>
          <a:endParaRPr lang="en-PH"/>
        </a:p>
      </dgm:t>
    </dgm:pt>
    <dgm:pt modelId="{89D7F923-ABBA-4AE3-8423-537F4FBD7E01}" type="pres">
      <dgm:prSet presAssocID="{5EB56B75-4782-43DF-9015-BA716FA00BEE}" presName="hierRoot2" presStyleCnt="0">
        <dgm:presLayoutVars>
          <dgm:hierBranch val="init"/>
        </dgm:presLayoutVars>
      </dgm:prSet>
      <dgm:spPr/>
    </dgm:pt>
    <dgm:pt modelId="{CD6AA240-32FA-44E0-A30D-22BE07C2203F}" type="pres">
      <dgm:prSet presAssocID="{5EB56B75-4782-43DF-9015-BA716FA00BEE}" presName="rootComposite" presStyleCnt="0"/>
      <dgm:spPr/>
    </dgm:pt>
    <dgm:pt modelId="{F556B8A4-8CAF-48E6-8AF8-AD5502624689}" type="pres">
      <dgm:prSet presAssocID="{5EB56B75-4782-43DF-9015-BA716FA00BEE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F155F354-20A8-4703-8901-91478AAE02FC}" type="pres">
      <dgm:prSet presAssocID="{5EB56B75-4782-43DF-9015-BA716FA00BEE}" presName="rootConnector" presStyleLbl="node2" presStyleIdx="0" presStyleCnt="2"/>
      <dgm:spPr/>
      <dgm:t>
        <a:bodyPr/>
        <a:lstStyle/>
        <a:p>
          <a:endParaRPr lang="en-PH"/>
        </a:p>
      </dgm:t>
    </dgm:pt>
    <dgm:pt modelId="{1743D804-536E-4F06-863A-2161FE7009C8}" type="pres">
      <dgm:prSet presAssocID="{5EB56B75-4782-43DF-9015-BA716FA00BEE}" presName="hierChild4" presStyleCnt="0"/>
      <dgm:spPr/>
    </dgm:pt>
    <dgm:pt modelId="{5E9FFEC1-6AEA-4B54-A3C9-5EE375B20E00}" type="pres">
      <dgm:prSet presAssocID="{9CC4EDAF-1429-4441-8C22-C93C62716187}" presName="Name37" presStyleLbl="parChTrans1D3" presStyleIdx="0" presStyleCnt="4"/>
      <dgm:spPr/>
      <dgm:t>
        <a:bodyPr/>
        <a:lstStyle/>
        <a:p>
          <a:endParaRPr lang="en-PH"/>
        </a:p>
      </dgm:t>
    </dgm:pt>
    <dgm:pt modelId="{8FCBF756-5663-46F7-AED1-DA7B2F325035}" type="pres">
      <dgm:prSet presAssocID="{CF6CE275-BAFC-4BA7-9BFF-38268E521752}" presName="hierRoot2" presStyleCnt="0">
        <dgm:presLayoutVars>
          <dgm:hierBranch val="init"/>
        </dgm:presLayoutVars>
      </dgm:prSet>
      <dgm:spPr/>
    </dgm:pt>
    <dgm:pt modelId="{CE4EA6DC-A27C-4B36-BAEB-C8EC65B0416D}" type="pres">
      <dgm:prSet presAssocID="{CF6CE275-BAFC-4BA7-9BFF-38268E521752}" presName="rootComposite" presStyleCnt="0"/>
      <dgm:spPr/>
    </dgm:pt>
    <dgm:pt modelId="{3E577B95-0856-45A7-BD61-2B5C89116C94}" type="pres">
      <dgm:prSet presAssocID="{CF6CE275-BAFC-4BA7-9BFF-38268E52175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26263B5C-A549-4974-AB6E-D3F03DD83932}" type="pres">
      <dgm:prSet presAssocID="{CF6CE275-BAFC-4BA7-9BFF-38268E521752}" presName="rootConnector" presStyleLbl="node3" presStyleIdx="0" presStyleCnt="4"/>
      <dgm:spPr/>
      <dgm:t>
        <a:bodyPr/>
        <a:lstStyle/>
        <a:p>
          <a:endParaRPr lang="en-PH"/>
        </a:p>
      </dgm:t>
    </dgm:pt>
    <dgm:pt modelId="{AE7DCC2A-CF9A-4063-B8F5-9D2DFC65AC50}" type="pres">
      <dgm:prSet presAssocID="{CF6CE275-BAFC-4BA7-9BFF-38268E521752}" presName="hierChild4" presStyleCnt="0"/>
      <dgm:spPr/>
    </dgm:pt>
    <dgm:pt modelId="{E7B6B4FC-60EA-4054-BDB6-D1D6E007868E}" type="pres">
      <dgm:prSet presAssocID="{6F2479DB-B29D-4D95-86B1-F79226ABDF37}" presName="Name37" presStyleLbl="parChTrans1D4" presStyleIdx="0" presStyleCnt="10"/>
      <dgm:spPr/>
      <dgm:t>
        <a:bodyPr/>
        <a:lstStyle/>
        <a:p>
          <a:endParaRPr lang="en-PH"/>
        </a:p>
      </dgm:t>
    </dgm:pt>
    <dgm:pt modelId="{6CA0D950-73E0-48FC-B23D-6279A4B0C60E}" type="pres">
      <dgm:prSet presAssocID="{A5D4A046-4B14-4E7F-990C-1405B22EC6F6}" presName="hierRoot2" presStyleCnt="0">
        <dgm:presLayoutVars>
          <dgm:hierBranch val="init"/>
        </dgm:presLayoutVars>
      </dgm:prSet>
      <dgm:spPr/>
    </dgm:pt>
    <dgm:pt modelId="{CC132472-AFE7-4F14-8AE5-F6EC30682C12}" type="pres">
      <dgm:prSet presAssocID="{A5D4A046-4B14-4E7F-990C-1405B22EC6F6}" presName="rootComposite" presStyleCnt="0"/>
      <dgm:spPr/>
    </dgm:pt>
    <dgm:pt modelId="{3206F3EE-FC71-4D31-A6BD-80B31221463F}" type="pres">
      <dgm:prSet presAssocID="{A5D4A046-4B14-4E7F-990C-1405B22EC6F6}" presName="rootText" presStyleLbl="node4" presStyleIdx="0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94A4A134-C18A-4264-B36A-B57F125CE1EE}" type="pres">
      <dgm:prSet presAssocID="{A5D4A046-4B14-4E7F-990C-1405B22EC6F6}" presName="rootConnector" presStyleLbl="node4" presStyleIdx="0" presStyleCnt="10"/>
      <dgm:spPr/>
      <dgm:t>
        <a:bodyPr/>
        <a:lstStyle/>
        <a:p>
          <a:endParaRPr lang="en-PH"/>
        </a:p>
      </dgm:t>
    </dgm:pt>
    <dgm:pt modelId="{37F925ED-3902-4872-A8B7-AE774193C41B}" type="pres">
      <dgm:prSet presAssocID="{A5D4A046-4B14-4E7F-990C-1405B22EC6F6}" presName="hierChild4" presStyleCnt="0"/>
      <dgm:spPr/>
    </dgm:pt>
    <dgm:pt modelId="{D4E8CE9C-F7C7-4277-B717-8E28FFB2D3CA}" type="pres">
      <dgm:prSet presAssocID="{A5D4A046-4B14-4E7F-990C-1405B22EC6F6}" presName="hierChild5" presStyleCnt="0"/>
      <dgm:spPr/>
    </dgm:pt>
    <dgm:pt modelId="{EB350EDC-92B3-436C-8B44-3195121DEEB7}" type="pres">
      <dgm:prSet presAssocID="{371C91F9-8A44-40B2-AFAF-A591AB222718}" presName="Name37" presStyleLbl="parChTrans1D4" presStyleIdx="1" presStyleCnt="10"/>
      <dgm:spPr/>
      <dgm:t>
        <a:bodyPr/>
        <a:lstStyle/>
        <a:p>
          <a:endParaRPr lang="en-PH"/>
        </a:p>
      </dgm:t>
    </dgm:pt>
    <dgm:pt modelId="{A06F5B55-5E51-4FDE-98CE-D7746F759ACB}" type="pres">
      <dgm:prSet presAssocID="{21ADFFAC-F329-4089-AC09-AA71ED8F4292}" presName="hierRoot2" presStyleCnt="0">
        <dgm:presLayoutVars>
          <dgm:hierBranch val="init"/>
        </dgm:presLayoutVars>
      </dgm:prSet>
      <dgm:spPr/>
    </dgm:pt>
    <dgm:pt modelId="{CE98E6AA-7E48-4F4D-81BC-34B154A21A2B}" type="pres">
      <dgm:prSet presAssocID="{21ADFFAC-F329-4089-AC09-AA71ED8F4292}" presName="rootComposite" presStyleCnt="0"/>
      <dgm:spPr/>
    </dgm:pt>
    <dgm:pt modelId="{2BCB8824-864E-452D-A757-7C45D12BEF3B}" type="pres">
      <dgm:prSet presAssocID="{21ADFFAC-F329-4089-AC09-AA71ED8F4292}" presName="rootText" presStyleLbl="node4" presStyleIdx="1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40378663-8F10-4F39-AFA6-5A98EBBEE2A1}" type="pres">
      <dgm:prSet presAssocID="{21ADFFAC-F329-4089-AC09-AA71ED8F4292}" presName="rootConnector" presStyleLbl="node4" presStyleIdx="1" presStyleCnt="10"/>
      <dgm:spPr/>
      <dgm:t>
        <a:bodyPr/>
        <a:lstStyle/>
        <a:p>
          <a:endParaRPr lang="en-PH"/>
        </a:p>
      </dgm:t>
    </dgm:pt>
    <dgm:pt modelId="{A04BBB58-3CB2-4050-A500-7054C503CFD5}" type="pres">
      <dgm:prSet presAssocID="{21ADFFAC-F329-4089-AC09-AA71ED8F4292}" presName="hierChild4" presStyleCnt="0"/>
      <dgm:spPr/>
    </dgm:pt>
    <dgm:pt modelId="{37454E6E-C5DD-434D-9881-5382B1A96300}" type="pres">
      <dgm:prSet presAssocID="{21ADFFAC-F329-4089-AC09-AA71ED8F4292}" presName="hierChild5" presStyleCnt="0"/>
      <dgm:spPr/>
    </dgm:pt>
    <dgm:pt modelId="{B9D3E1F3-FB57-4DAE-9983-240B76F8C8DA}" type="pres">
      <dgm:prSet presAssocID="{CF6CE275-BAFC-4BA7-9BFF-38268E521752}" presName="hierChild5" presStyleCnt="0"/>
      <dgm:spPr/>
    </dgm:pt>
    <dgm:pt modelId="{4A60DF19-830D-4EBA-AED8-58C58693BC10}" type="pres">
      <dgm:prSet presAssocID="{ABF809DB-BE58-4C6E-888A-F65A86E6F10A}" presName="Name37" presStyleLbl="parChTrans1D3" presStyleIdx="1" presStyleCnt="4"/>
      <dgm:spPr/>
      <dgm:t>
        <a:bodyPr/>
        <a:lstStyle/>
        <a:p>
          <a:endParaRPr lang="en-PH"/>
        </a:p>
      </dgm:t>
    </dgm:pt>
    <dgm:pt modelId="{E40D5EFC-F988-49F3-996E-64A73DEB6B23}" type="pres">
      <dgm:prSet presAssocID="{95B2096E-0A02-41C5-A50C-8B24A946C550}" presName="hierRoot2" presStyleCnt="0">
        <dgm:presLayoutVars>
          <dgm:hierBranch val="init"/>
        </dgm:presLayoutVars>
      </dgm:prSet>
      <dgm:spPr/>
    </dgm:pt>
    <dgm:pt modelId="{BE4B5DE3-EEE3-48A7-8F46-1B220D6FA7CD}" type="pres">
      <dgm:prSet presAssocID="{95B2096E-0A02-41C5-A50C-8B24A946C550}" presName="rootComposite" presStyleCnt="0"/>
      <dgm:spPr/>
    </dgm:pt>
    <dgm:pt modelId="{6DC9F303-28AE-49B4-AB3C-492110E4483F}" type="pres">
      <dgm:prSet presAssocID="{95B2096E-0A02-41C5-A50C-8B24A946C550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2CAB16C9-C0E6-4D0F-B424-3B4DB3D805EA}" type="pres">
      <dgm:prSet presAssocID="{95B2096E-0A02-41C5-A50C-8B24A946C550}" presName="rootConnector" presStyleLbl="node3" presStyleIdx="1" presStyleCnt="4"/>
      <dgm:spPr/>
      <dgm:t>
        <a:bodyPr/>
        <a:lstStyle/>
        <a:p>
          <a:endParaRPr lang="en-PH"/>
        </a:p>
      </dgm:t>
    </dgm:pt>
    <dgm:pt modelId="{A34E25D5-9719-4C8B-AC0D-B0DAD55A825D}" type="pres">
      <dgm:prSet presAssocID="{95B2096E-0A02-41C5-A50C-8B24A946C550}" presName="hierChild4" presStyleCnt="0"/>
      <dgm:spPr/>
    </dgm:pt>
    <dgm:pt modelId="{B818276D-EBDF-4D53-B0DD-58BED1A1E4F8}" type="pres">
      <dgm:prSet presAssocID="{0D2F0372-D39D-4E04-8ACE-CE8A97A1255A}" presName="Name37" presStyleLbl="parChTrans1D4" presStyleIdx="2" presStyleCnt="10"/>
      <dgm:spPr/>
      <dgm:t>
        <a:bodyPr/>
        <a:lstStyle/>
        <a:p>
          <a:endParaRPr lang="en-PH"/>
        </a:p>
      </dgm:t>
    </dgm:pt>
    <dgm:pt modelId="{008D7E4B-EE49-437D-A710-E27B8821DD1D}" type="pres">
      <dgm:prSet presAssocID="{2C7B1090-5B91-451A-A001-DEB7097100E9}" presName="hierRoot2" presStyleCnt="0">
        <dgm:presLayoutVars>
          <dgm:hierBranch val="init"/>
        </dgm:presLayoutVars>
      </dgm:prSet>
      <dgm:spPr/>
    </dgm:pt>
    <dgm:pt modelId="{FF28F886-0E5D-4080-815D-DD1538536DE0}" type="pres">
      <dgm:prSet presAssocID="{2C7B1090-5B91-451A-A001-DEB7097100E9}" presName="rootComposite" presStyleCnt="0"/>
      <dgm:spPr/>
    </dgm:pt>
    <dgm:pt modelId="{FC93D849-2612-4FB4-A8DB-A73621F64953}" type="pres">
      <dgm:prSet presAssocID="{2C7B1090-5B91-451A-A001-DEB7097100E9}" presName="rootText" presStyleLbl="node4" presStyleIdx="2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CE47BE86-4F95-4953-B736-2E6B53BEFAD0}" type="pres">
      <dgm:prSet presAssocID="{2C7B1090-5B91-451A-A001-DEB7097100E9}" presName="rootConnector" presStyleLbl="node4" presStyleIdx="2" presStyleCnt="10"/>
      <dgm:spPr/>
      <dgm:t>
        <a:bodyPr/>
        <a:lstStyle/>
        <a:p>
          <a:endParaRPr lang="en-PH"/>
        </a:p>
      </dgm:t>
    </dgm:pt>
    <dgm:pt modelId="{9181AB71-F56A-4C03-9794-8D284BDA3561}" type="pres">
      <dgm:prSet presAssocID="{2C7B1090-5B91-451A-A001-DEB7097100E9}" presName="hierChild4" presStyleCnt="0"/>
      <dgm:spPr/>
    </dgm:pt>
    <dgm:pt modelId="{3B83C594-C42C-4092-936F-150C1A98BDFF}" type="pres">
      <dgm:prSet presAssocID="{BC2DC94F-2EDE-4C0C-991D-AB6F98DCD484}" presName="Name37" presStyleLbl="parChTrans1D4" presStyleIdx="3" presStyleCnt="10"/>
      <dgm:spPr/>
      <dgm:t>
        <a:bodyPr/>
        <a:lstStyle/>
        <a:p>
          <a:endParaRPr lang="en-PH"/>
        </a:p>
      </dgm:t>
    </dgm:pt>
    <dgm:pt modelId="{B58E203D-E6DA-4299-9E73-BAF8AF73AD6B}" type="pres">
      <dgm:prSet presAssocID="{6815BF5E-BC7C-4639-BE86-614F90B768B3}" presName="hierRoot2" presStyleCnt="0">
        <dgm:presLayoutVars>
          <dgm:hierBranch val="init"/>
        </dgm:presLayoutVars>
      </dgm:prSet>
      <dgm:spPr/>
    </dgm:pt>
    <dgm:pt modelId="{6E8C9317-5B11-44F8-98A6-8C6AD7078B15}" type="pres">
      <dgm:prSet presAssocID="{6815BF5E-BC7C-4639-BE86-614F90B768B3}" presName="rootComposite" presStyleCnt="0"/>
      <dgm:spPr/>
    </dgm:pt>
    <dgm:pt modelId="{102C8175-E5D1-4067-A103-5B031995E63E}" type="pres">
      <dgm:prSet presAssocID="{6815BF5E-BC7C-4639-BE86-614F90B768B3}" presName="rootText" presStyleLbl="node4" presStyleIdx="3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AF0CBD9B-1D3E-4DC3-8DB4-2F7999C720DD}" type="pres">
      <dgm:prSet presAssocID="{6815BF5E-BC7C-4639-BE86-614F90B768B3}" presName="rootConnector" presStyleLbl="node4" presStyleIdx="3" presStyleCnt="10"/>
      <dgm:spPr/>
      <dgm:t>
        <a:bodyPr/>
        <a:lstStyle/>
        <a:p>
          <a:endParaRPr lang="en-PH"/>
        </a:p>
      </dgm:t>
    </dgm:pt>
    <dgm:pt modelId="{638CBBFA-415F-4CBC-B0DA-53F0C47C6992}" type="pres">
      <dgm:prSet presAssocID="{6815BF5E-BC7C-4639-BE86-614F90B768B3}" presName="hierChild4" presStyleCnt="0"/>
      <dgm:spPr/>
    </dgm:pt>
    <dgm:pt modelId="{813613C8-BB81-4133-AB32-E9D628F77F3C}" type="pres">
      <dgm:prSet presAssocID="{6815BF5E-BC7C-4639-BE86-614F90B768B3}" presName="hierChild5" presStyleCnt="0"/>
      <dgm:spPr/>
    </dgm:pt>
    <dgm:pt modelId="{35BA48D7-9A5F-4D65-959C-EE834CB750AC}" type="pres">
      <dgm:prSet presAssocID="{2C7B1090-5B91-451A-A001-DEB7097100E9}" presName="hierChild5" presStyleCnt="0"/>
      <dgm:spPr/>
    </dgm:pt>
    <dgm:pt modelId="{7C991C74-95AD-4ED4-BD8D-F662F46D4022}" type="pres">
      <dgm:prSet presAssocID="{2DCA879E-685A-4E34-B108-F514F16A3B0B}" presName="Name37" presStyleLbl="parChTrans1D4" presStyleIdx="4" presStyleCnt="10"/>
      <dgm:spPr/>
      <dgm:t>
        <a:bodyPr/>
        <a:lstStyle/>
        <a:p>
          <a:endParaRPr lang="en-PH"/>
        </a:p>
      </dgm:t>
    </dgm:pt>
    <dgm:pt modelId="{CF4BD96F-BB8B-4FD9-9439-28846437C1C5}" type="pres">
      <dgm:prSet presAssocID="{4DED3CB1-282B-44F9-A3D2-19A30A51D083}" presName="hierRoot2" presStyleCnt="0">
        <dgm:presLayoutVars>
          <dgm:hierBranch val="init"/>
        </dgm:presLayoutVars>
      </dgm:prSet>
      <dgm:spPr/>
    </dgm:pt>
    <dgm:pt modelId="{59F777FB-0B9E-40E0-9636-5D27666A3EFF}" type="pres">
      <dgm:prSet presAssocID="{4DED3CB1-282B-44F9-A3D2-19A30A51D083}" presName="rootComposite" presStyleCnt="0"/>
      <dgm:spPr/>
    </dgm:pt>
    <dgm:pt modelId="{6980C6A3-36A5-4111-8F7E-C7F42179752B}" type="pres">
      <dgm:prSet presAssocID="{4DED3CB1-282B-44F9-A3D2-19A30A51D083}" presName="rootText" presStyleLbl="node4" presStyleIdx="4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4CFC3CB8-06BA-4E6D-886F-DF8A77F67534}" type="pres">
      <dgm:prSet presAssocID="{4DED3CB1-282B-44F9-A3D2-19A30A51D083}" presName="rootConnector" presStyleLbl="node4" presStyleIdx="4" presStyleCnt="10"/>
      <dgm:spPr/>
      <dgm:t>
        <a:bodyPr/>
        <a:lstStyle/>
        <a:p>
          <a:endParaRPr lang="en-PH"/>
        </a:p>
      </dgm:t>
    </dgm:pt>
    <dgm:pt modelId="{EBC7FB35-8772-4091-9C5C-7FBBB9E08163}" type="pres">
      <dgm:prSet presAssocID="{4DED3CB1-282B-44F9-A3D2-19A30A51D083}" presName="hierChild4" presStyleCnt="0"/>
      <dgm:spPr/>
    </dgm:pt>
    <dgm:pt modelId="{CD9D53D2-13FB-4BED-9483-1BA0C1644AC0}" type="pres">
      <dgm:prSet presAssocID="{4DED3CB1-282B-44F9-A3D2-19A30A51D083}" presName="hierChild5" presStyleCnt="0"/>
      <dgm:spPr/>
    </dgm:pt>
    <dgm:pt modelId="{948B77DA-98FA-41D8-9380-AFFC4D2D25B1}" type="pres">
      <dgm:prSet presAssocID="{95B2096E-0A02-41C5-A50C-8B24A946C550}" presName="hierChild5" presStyleCnt="0"/>
      <dgm:spPr/>
    </dgm:pt>
    <dgm:pt modelId="{039D5F07-3FC3-433D-AD7E-688434488032}" type="pres">
      <dgm:prSet presAssocID="{5EB56B75-4782-43DF-9015-BA716FA00BEE}" presName="hierChild5" presStyleCnt="0"/>
      <dgm:spPr/>
    </dgm:pt>
    <dgm:pt modelId="{6D672648-281C-499E-A755-0783B8DC2B6C}" type="pres">
      <dgm:prSet presAssocID="{02957A32-AA6F-4EF5-A54B-823D63DA4CA1}" presName="Name37" presStyleLbl="parChTrans1D2" presStyleIdx="1" presStyleCnt="2"/>
      <dgm:spPr/>
      <dgm:t>
        <a:bodyPr/>
        <a:lstStyle/>
        <a:p>
          <a:endParaRPr lang="en-PH"/>
        </a:p>
      </dgm:t>
    </dgm:pt>
    <dgm:pt modelId="{574424CA-C176-4D9C-A73F-784FD338E309}" type="pres">
      <dgm:prSet presAssocID="{B5FFF81D-9636-487A-9CD1-A5A92C4D77BD}" presName="hierRoot2" presStyleCnt="0">
        <dgm:presLayoutVars>
          <dgm:hierBranch val="init"/>
        </dgm:presLayoutVars>
      </dgm:prSet>
      <dgm:spPr/>
    </dgm:pt>
    <dgm:pt modelId="{A6EA7B72-8DC5-40D3-8843-D40733BDC85C}" type="pres">
      <dgm:prSet presAssocID="{B5FFF81D-9636-487A-9CD1-A5A92C4D77BD}" presName="rootComposite" presStyleCnt="0"/>
      <dgm:spPr/>
    </dgm:pt>
    <dgm:pt modelId="{28472AC4-4C59-40F1-BBD8-F6FA013E7744}" type="pres">
      <dgm:prSet presAssocID="{B5FFF81D-9636-487A-9CD1-A5A92C4D77BD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D900A38B-4AD2-4113-9E45-28FB01014770}" type="pres">
      <dgm:prSet presAssocID="{B5FFF81D-9636-487A-9CD1-A5A92C4D77BD}" presName="rootConnector" presStyleLbl="node2" presStyleIdx="1" presStyleCnt="2"/>
      <dgm:spPr/>
      <dgm:t>
        <a:bodyPr/>
        <a:lstStyle/>
        <a:p>
          <a:endParaRPr lang="en-PH"/>
        </a:p>
      </dgm:t>
    </dgm:pt>
    <dgm:pt modelId="{F97EE77A-7DB7-4BBD-B7C4-DE8EC44F44F1}" type="pres">
      <dgm:prSet presAssocID="{B5FFF81D-9636-487A-9CD1-A5A92C4D77BD}" presName="hierChild4" presStyleCnt="0"/>
      <dgm:spPr/>
    </dgm:pt>
    <dgm:pt modelId="{FE74BB14-03AE-4281-B869-8035FEEC52D7}" type="pres">
      <dgm:prSet presAssocID="{50E0FE96-AA25-4B03-A0A0-95FEBD2F2BCF}" presName="Name37" presStyleLbl="parChTrans1D3" presStyleIdx="2" presStyleCnt="4"/>
      <dgm:spPr/>
      <dgm:t>
        <a:bodyPr/>
        <a:lstStyle/>
        <a:p>
          <a:endParaRPr lang="en-PH"/>
        </a:p>
      </dgm:t>
    </dgm:pt>
    <dgm:pt modelId="{9491C64D-3963-4E81-B1DA-A8C1DF75CA67}" type="pres">
      <dgm:prSet presAssocID="{BD54B0D7-AF29-4379-8E90-4D608A87C6B7}" presName="hierRoot2" presStyleCnt="0">
        <dgm:presLayoutVars>
          <dgm:hierBranch val="init"/>
        </dgm:presLayoutVars>
      </dgm:prSet>
      <dgm:spPr/>
    </dgm:pt>
    <dgm:pt modelId="{E09DA374-4F84-4518-AA58-56153463276C}" type="pres">
      <dgm:prSet presAssocID="{BD54B0D7-AF29-4379-8E90-4D608A87C6B7}" presName="rootComposite" presStyleCnt="0"/>
      <dgm:spPr/>
    </dgm:pt>
    <dgm:pt modelId="{85AB4643-BD7C-456A-ACA1-8AEF1F79E516}" type="pres">
      <dgm:prSet presAssocID="{BD54B0D7-AF29-4379-8E90-4D608A87C6B7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DA0FFF77-9679-47D5-BC5E-39E22D59D219}" type="pres">
      <dgm:prSet presAssocID="{BD54B0D7-AF29-4379-8E90-4D608A87C6B7}" presName="rootConnector" presStyleLbl="node3" presStyleIdx="2" presStyleCnt="4"/>
      <dgm:spPr/>
      <dgm:t>
        <a:bodyPr/>
        <a:lstStyle/>
        <a:p>
          <a:endParaRPr lang="en-PH"/>
        </a:p>
      </dgm:t>
    </dgm:pt>
    <dgm:pt modelId="{187CA40D-FB53-4C2F-AE4F-2C1024A505B4}" type="pres">
      <dgm:prSet presAssocID="{BD54B0D7-AF29-4379-8E90-4D608A87C6B7}" presName="hierChild4" presStyleCnt="0"/>
      <dgm:spPr/>
    </dgm:pt>
    <dgm:pt modelId="{79660B1D-C0B2-4892-ABD2-5625B5221382}" type="pres">
      <dgm:prSet presAssocID="{86FF45BB-482B-4DC3-9D08-36CEDB263982}" presName="Name37" presStyleLbl="parChTrans1D4" presStyleIdx="5" presStyleCnt="10"/>
      <dgm:spPr/>
      <dgm:t>
        <a:bodyPr/>
        <a:lstStyle/>
        <a:p>
          <a:endParaRPr lang="en-PH"/>
        </a:p>
      </dgm:t>
    </dgm:pt>
    <dgm:pt modelId="{4BAD6D36-267A-4AAD-9C75-C881BDFA9C65}" type="pres">
      <dgm:prSet presAssocID="{9E1F7EFC-F607-4E40-B246-66F44CC639EF}" presName="hierRoot2" presStyleCnt="0">
        <dgm:presLayoutVars>
          <dgm:hierBranch val="init"/>
        </dgm:presLayoutVars>
      </dgm:prSet>
      <dgm:spPr/>
    </dgm:pt>
    <dgm:pt modelId="{44B4B9F2-7228-4AC0-9AAA-4C8E0711D558}" type="pres">
      <dgm:prSet presAssocID="{9E1F7EFC-F607-4E40-B246-66F44CC639EF}" presName="rootComposite" presStyleCnt="0"/>
      <dgm:spPr/>
    </dgm:pt>
    <dgm:pt modelId="{E45B63FA-72CF-4D1C-B3EF-C49A6B914024}" type="pres">
      <dgm:prSet presAssocID="{9E1F7EFC-F607-4E40-B246-66F44CC639EF}" presName="rootText" presStyleLbl="node4" presStyleIdx="5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36AAFB19-1739-45A3-A72A-1DAADA741BE6}" type="pres">
      <dgm:prSet presAssocID="{9E1F7EFC-F607-4E40-B246-66F44CC639EF}" presName="rootConnector" presStyleLbl="node4" presStyleIdx="5" presStyleCnt="10"/>
      <dgm:spPr/>
      <dgm:t>
        <a:bodyPr/>
        <a:lstStyle/>
        <a:p>
          <a:endParaRPr lang="en-PH"/>
        </a:p>
      </dgm:t>
    </dgm:pt>
    <dgm:pt modelId="{04F18AC5-BC74-4DCC-80F1-1767AA2D841B}" type="pres">
      <dgm:prSet presAssocID="{9E1F7EFC-F607-4E40-B246-66F44CC639EF}" presName="hierChild4" presStyleCnt="0"/>
      <dgm:spPr/>
    </dgm:pt>
    <dgm:pt modelId="{B4145DFB-0641-452A-A327-66FD40CC1FFD}" type="pres">
      <dgm:prSet presAssocID="{1601E8FA-7D0F-4277-8F47-04081DD440B1}" presName="Name37" presStyleLbl="parChTrans1D4" presStyleIdx="6" presStyleCnt="10"/>
      <dgm:spPr/>
      <dgm:t>
        <a:bodyPr/>
        <a:lstStyle/>
        <a:p>
          <a:endParaRPr lang="en-PH"/>
        </a:p>
      </dgm:t>
    </dgm:pt>
    <dgm:pt modelId="{FA005B1D-818D-4762-8F81-12E1B8D829A8}" type="pres">
      <dgm:prSet presAssocID="{B3030FED-3E2A-4872-BF16-554B66E620BC}" presName="hierRoot2" presStyleCnt="0">
        <dgm:presLayoutVars>
          <dgm:hierBranch val="init"/>
        </dgm:presLayoutVars>
      </dgm:prSet>
      <dgm:spPr/>
    </dgm:pt>
    <dgm:pt modelId="{37C1C36B-B70C-492B-908C-4A5DB663ACA2}" type="pres">
      <dgm:prSet presAssocID="{B3030FED-3E2A-4872-BF16-554B66E620BC}" presName="rootComposite" presStyleCnt="0"/>
      <dgm:spPr/>
    </dgm:pt>
    <dgm:pt modelId="{C5E87E05-3148-44DD-AF0C-9C6199D7DF3A}" type="pres">
      <dgm:prSet presAssocID="{B3030FED-3E2A-4872-BF16-554B66E620BC}" presName="rootText" presStyleLbl="node4" presStyleIdx="6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46CE51A-CD88-4665-888A-427DF343046E}" type="pres">
      <dgm:prSet presAssocID="{B3030FED-3E2A-4872-BF16-554B66E620BC}" presName="rootConnector" presStyleLbl="node4" presStyleIdx="6" presStyleCnt="10"/>
      <dgm:spPr/>
      <dgm:t>
        <a:bodyPr/>
        <a:lstStyle/>
        <a:p>
          <a:endParaRPr lang="en-PH"/>
        </a:p>
      </dgm:t>
    </dgm:pt>
    <dgm:pt modelId="{6E494A0D-3139-4FAE-A9C4-B92BE62DCABC}" type="pres">
      <dgm:prSet presAssocID="{B3030FED-3E2A-4872-BF16-554B66E620BC}" presName="hierChild4" presStyleCnt="0"/>
      <dgm:spPr/>
    </dgm:pt>
    <dgm:pt modelId="{FBD3D169-1E08-4F21-9392-985FEE47C873}" type="pres">
      <dgm:prSet presAssocID="{B3030FED-3E2A-4872-BF16-554B66E620BC}" presName="hierChild5" presStyleCnt="0"/>
      <dgm:spPr/>
    </dgm:pt>
    <dgm:pt modelId="{680DF011-E446-41BF-80E5-EE1F00529386}" type="pres">
      <dgm:prSet presAssocID="{9E1F7EFC-F607-4E40-B246-66F44CC639EF}" presName="hierChild5" presStyleCnt="0"/>
      <dgm:spPr/>
    </dgm:pt>
    <dgm:pt modelId="{279D5A8D-D2BD-41AA-98ED-61A89347403D}" type="pres">
      <dgm:prSet presAssocID="{34449B43-9686-4055-8967-167648C5E96A}" presName="Name37" presStyleLbl="parChTrans1D4" presStyleIdx="7" presStyleCnt="10"/>
      <dgm:spPr/>
      <dgm:t>
        <a:bodyPr/>
        <a:lstStyle/>
        <a:p>
          <a:endParaRPr lang="en-PH"/>
        </a:p>
      </dgm:t>
    </dgm:pt>
    <dgm:pt modelId="{04D033D3-2762-488C-B755-440BD088EA66}" type="pres">
      <dgm:prSet presAssocID="{CE21E8D3-CD91-4E7E-A22D-812B6CBDD962}" presName="hierRoot2" presStyleCnt="0">
        <dgm:presLayoutVars>
          <dgm:hierBranch val="init"/>
        </dgm:presLayoutVars>
      </dgm:prSet>
      <dgm:spPr/>
    </dgm:pt>
    <dgm:pt modelId="{A15865CC-B12C-4E36-BE2B-4409C08092B8}" type="pres">
      <dgm:prSet presAssocID="{CE21E8D3-CD91-4E7E-A22D-812B6CBDD962}" presName="rootComposite" presStyleCnt="0"/>
      <dgm:spPr/>
    </dgm:pt>
    <dgm:pt modelId="{CFCA4BF6-4BE9-4545-BDD7-23E9977ECDE4}" type="pres">
      <dgm:prSet presAssocID="{CE21E8D3-CD91-4E7E-A22D-812B6CBDD962}" presName="rootText" presStyleLbl="node4" presStyleIdx="7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2128F813-0A29-4A80-BB9A-8BB8E5D68094}" type="pres">
      <dgm:prSet presAssocID="{CE21E8D3-CD91-4E7E-A22D-812B6CBDD962}" presName="rootConnector" presStyleLbl="node4" presStyleIdx="7" presStyleCnt="10"/>
      <dgm:spPr/>
      <dgm:t>
        <a:bodyPr/>
        <a:lstStyle/>
        <a:p>
          <a:endParaRPr lang="en-PH"/>
        </a:p>
      </dgm:t>
    </dgm:pt>
    <dgm:pt modelId="{92D69E20-CC0E-457D-ACB6-10179FBA3655}" type="pres">
      <dgm:prSet presAssocID="{CE21E8D3-CD91-4E7E-A22D-812B6CBDD962}" presName="hierChild4" presStyleCnt="0"/>
      <dgm:spPr/>
    </dgm:pt>
    <dgm:pt modelId="{B5B0D685-14D4-429A-B960-8117296097D4}" type="pres">
      <dgm:prSet presAssocID="{9E1479DC-5924-4F01-92F6-BB58C448B822}" presName="Name37" presStyleLbl="parChTrans1D4" presStyleIdx="8" presStyleCnt="10"/>
      <dgm:spPr/>
      <dgm:t>
        <a:bodyPr/>
        <a:lstStyle/>
        <a:p>
          <a:endParaRPr lang="en-PH"/>
        </a:p>
      </dgm:t>
    </dgm:pt>
    <dgm:pt modelId="{BFB33C08-AB85-4FF6-A99E-680F9FE2DAB2}" type="pres">
      <dgm:prSet presAssocID="{4C8E88E5-590C-435C-A02E-A62A3B522664}" presName="hierRoot2" presStyleCnt="0">
        <dgm:presLayoutVars>
          <dgm:hierBranch val="init"/>
        </dgm:presLayoutVars>
      </dgm:prSet>
      <dgm:spPr/>
    </dgm:pt>
    <dgm:pt modelId="{7E1BA721-51A4-4CC3-8337-D65264D2D331}" type="pres">
      <dgm:prSet presAssocID="{4C8E88E5-590C-435C-A02E-A62A3B522664}" presName="rootComposite" presStyleCnt="0"/>
      <dgm:spPr/>
    </dgm:pt>
    <dgm:pt modelId="{218FA41F-FB61-4156-852C-0220E5BAF265}" type="pres">
      <dgm:prSet presAssocID="{4C8E88E5-590C-435C-A02E-A62A3B522664}" presName="rootText" presStyleLbl="node4" presStyleIdx="8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75BD62A7-6BAA-4715-A145-F42001D7A011}" type="pres">
      <dgm:prSet presAssocID="{4C8E88E5-590C-435C-A02E-A62A3B522664}" presName="rootConnector" presStyleLbl="node4" presStyleIdx="8" presStyleCnt="10"/>
      <dgm:spPr/>
      <dgm:t>
        <a:bodyPr/>
        <a:lstStyle/>
        <a:p>
          <a:endParaRPr lang="en-PH"/>
        </a:p>
      </dgm:t>
    </dgm:pt>
    <dgm:pt modelId="{B877C0D7-45D0-4FFD-8987-B7575DE4BD5F}" type="pres">
      <dgm:prSet presAssocID="{4C8E88E5-590C-435C-A02E-A62A3B522664}" presName="hierChild4" presStyleCnt="0"/>
      <dgm:spPr/>
    </dgm:pt>
    <dgm:pt modelId="{7BEEFD62-5853-45C4-B2D5-D9FDC86CFF38}" type="pres">
      <dgm:prSet presAssocID="{4C8E88E5-590C-435C-A02E-A62A3B522664}" presName="hierChild5" presStyleCnt="0"/>
      <dgm:spPr/>
    </dgm:pt>
    <dgm:pt modelId="{B1A826F1-E42E-44EF-9432-A0EC64816B36}" type="pres">
      <dgm:prSet presAssocID="{BF296EE9-1A8F-4127-A597-F5C79D7D0F9F}" presName="Name37" presStyleLbl="parChTrans1D4" presStyleIdx="9" presStyleCnt="10"/>
      <dgm:spPr/>
      <dgm:t>
        <a:bodyPr/>
        <a:lstStyle/>
        <a:p>
          <a:endParaRPr lang="en-PH"/>
        </a:p>
      </dgm:t>
    </dgm:pt>
    <dgm:pt modelId="{24C52DDB-F894-47F3-B82A-8DB810A6AAF1}" type="pres">
      <dgm:prSet presAssocID="{015E923F-9A2C-4293-8A5F-0F475534D369}" presName="hierRoot2" presStyleCnt="0">
        <dgm:presLayoutVars>
          <dgm:hierBranch val="init"/>
        </dgm:presLayoutVars>
      </dgm:prSet>
      <dgm:spPr/>
    </dgm:pt>
    <dgm:pt modelId="{53211BB4-3E4F-4FBA-A52C-AF91D0C6B3D6}" type="pres">
      <dgm:prSet presAssocID="{015E923F-9A2C-4293-8A5F-0F475534D369}" presName="rootComposite" presStyleCnt="0"/>
      <dgm:spPr/>
    </dgm:pt>
    <dgm:pt modelId="{28E054A8-AC4A-44CF-BD51-B25DA3229EAC}" type="pres">
      <dgm:prSet presAssocID="{015E923F-9A2C-4293-8A5F-0F475534D369}" presName="rootText" presStyleLbl="node4" presStyleIdx="9" presStyleCnt="10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16BE8460-F934-4816-8457-FB99588A053E}" type="pres">
      <dgm:prSet presAssocID="{015E923F-9A2C-4293-8A5F-0F475534D369}" presName="rootConnector" presStyleLbl="node4" presStyleIdx="9" presStyleCnt="10"/>
      <dgm:spPr/>
      <dgm:t>
        <a:bodyPr/>
        <a:lstStyle/>
        <a:p>
          <a:endParaRPr lang="en-PH"/>
        </a:p>
      </dgm:t>
    </dgm:pt>
    <dgm:pt modelId="{F7D9E09D-B6F7-4FD6-91D0-FBF890061F96}" type="pres">
      <dgm:prSet presAssocID="{015E923F-9A2C-4293-8A5F-0F475534D369}" presName="hierChild4" presStyleCnt="0"/>
      <dgm:spPr/>
    </dgm:pt>
    <dgm:pt modelId="{BA9FF382-4FEB-4F6A-ADC4-68B817076F9D}" type="pres">
      <dgm:prSet presAssocID="{015E923F-9A2C-4293-8A5F-0F475534D369}" presName="hierChild5" presStyleCnt="0"/>
      <dgm:spPr/>
    </dgm:pt>
    <dgm:pt modelId="{0529137D-021B-4E8B-802F-D38E428379ED}" type="pres">
      <dgm:prSet presAssocID="{CE21E8D3-CD91-4E7E-A22D-812B6CBDD962}" presName="hierChild5" presStyleCnt="0"/>
      <dgm:spPr/>
    </dgm:pt>
    <dgm:pt modelId="{5D5F7021-3226-4036-8B38-F38A0074A5A1}" type="pres">
      <dgm:prSet presAssocID="{BD54B0D7-AF29-4379-8E90-4D608A87C6B7}" presName="hierChild5" presStyleCnt="0"/>
      <dgm:spPr/>
    </dgm:pt>
    <dgm:pt modelId="{AD615273-719C-49F6-8ADF-C15C48D471D3}" type="pres">
      <dgm:prSet presAssocID="{BE9C0C7F-B3BC-450E-BB72-106080BF98C3}" presName="Name37" presStyleLbl="parChTrans1D3" presStyleIdx="3" presStyleCnt="4"/>
      <dgm:spPr/>
      <dgm:t>
        <a:bodyPr/>
        <a:lstStyle/>
        <a:p>
          <a:endParaRPr lang="en-PH"/>
        </a:p>
      </dgm:t>
    </dgm:pt>
    <dgm:pt modelId="{385D1364-A812-485D-832D-25CE665BEBC3}" type="pres">
      <dgm:prSet presAssocID="{0C59BD78-D09A-413A-B6F6-FE5528FBCCA0}" presName="hierRoot2" presStyleCnt="0">
        <dgm:presLayoutVars>
          <dgm:hierBranch val="init"/>
        </dgm:presLayoutVars>
      </dgm:prSet>
      <dgm:spPr/>
    </dgm:pt>
    <dgm:pt modelId="{EFDAABA4-376E-4F04-AFCC-9A191CB93215}" type="pres">
      <dgm:prSet presAssocID="{0C59BD78-D09A-413A-B6F6-FE5528FBCCA0}" presName="rootComposite" presStyleCnt="0"/>
      <dgm:spPr/>
    </dgm:pt>
    <dgm:pt modelId="{85D4F4EA-B71F-43B9-A70C-C75FC85F5216}" type="pres">
      <dgm:prSet presAssocID="{0C59BD78-D09A-413A-B6F6-FE5528FBCCA0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en-PH"/>
        </a:p>
      </dgm:t>
    </dgm:pt>
    <dgm:pt modelId="{35F41F02-CF9F-419F-A43D-22E0D301657D}" type="pres">
      <dgm:prSet presAssocID="{0C59BD78-D09A-413A-B6F6-FE5528FBCCA0}" presName="rootConnector" presStyleLbl="node3" presStyleIdx="3" presStyleCnt="4"/>
      <dgm:spPr/>
      <dgm:t>
        <a:bodyPr/>
        <a:lstStyle/>
        <a:p>
          <a:endParaRPr lang="en-PH"/>
        </a:p>
      </dgm:t>
    </dgm:pt>
    <dgm:pt modelId="{34AC3E34-DE92-4AE8-8B40-D26A241DF63A}" type="pres">
      <dgm:prSet presAssocID="{0C59BD78-D09A-413A-B6F6-FE5528FBCCA0}" presName="hierChild4" presStyleCnt="0"/>
      <dgm:spPr/>
    </dgm:pt>
    <dgm:pt modelId="{A2A3ADAD-9A54-4308-AE72-DDE19BDDE1EB}" type="pres">
      <dgm:prSet presAssocID="{0C59BD78-D09A-413A-B6F6-FE5528FBCCA0}" presName="hierChild5" presStyleCnt="0"/>
      <dgm:spPr/>
    </dgm:pt>
    <dgm:pt modelId="{AC701036-91FB-43DC-BC5F-9E5C0202B1F4}" type="pres">
      <dgm:prSet presAssocID="{B5FFF81D-9636-487A-9CD1-A5A92C4D77BD}" presName="hierChild5" presStyleCnt="0"/>
      <dgm:spPr/>
    </dgm:pt>
    <dgm:pt modelId="{DB5A9AA0-1720-4039-8EDC-719423BF7209}" type="pres">
      <dgm:prSet presAssocID="{6859904C-3DDD-4046-B2CE-F14582203D4E}" presName="hierChild3" presStyleCnt="0"/>
      <dgm:spPr/>
    </dgm:pt>
  </dgm:ptLst>
  <dgm:cxnLst>
    <dgm:cxn modelId="{8BD0204A-B233-4E41-BEA0-AE7431D3255F}" srcId="{BD54B0D7-AF29-4379-8E90-4D608A87C6B7}" destId="{9E1F7EFC-F607-4E40-B246-66F44CC639EF}" srcOrd="0" destOrd="0" parTransId="{86FF45BB-482B-4DC3-9D08-36CEDB263982}" sibTransId="{D68DC9A6-5403-464B-818A-39274BD50FE4}"/>
    <dgm:cxn modelId="{FB851C1B-02CD-4754-B815-CCB2B1A5841A}" type="presOf" srcId="{34449B43-9686-4055-8967-167648C5E96A}" destId="{279D5A8D-D2BD-41AA-98ED-61A89347403D}" srcOrd="0" destOrd="0" presId="urn:microsoft.com/office/officeart/2005/8/layout/orgChart1"/>
    <dgm:cxn modelId="{24C9AAB9-F858-4114-BE6D-65D42A0DAE6B}" srcId="{B5FFF81D-9636-487A-9CD1-A5A92C4D77BD}" destId="{BD54B0D7-AF29-4379-8E90-4D608A87C6B7}" srcOrd="0" destOrd="0" parTransId="{50E0FE96-AA25-4B03-A0A0-95FEBD2F2BCF}" sibTransId="{0B586F06-B255-4D8A-95EC-3FB41DAEFF2E}"/>
    <dgm:cxn modelId="{792AADC8-E992-4959-BBD4-9CB6AF073F72}" type="presOf" srcId="{2C7B1090-5B91-451A-A001-DEB7097100E9}" destId="{FC93D849-2612-4FB4-A8DB-A73621F64953}" srcOrd="0" destOrd="0" presId="urn:microsoft.com/office/officeart/2005/8/layout/orgChart1"/>
    <dgm:cxn modelId="{5C91C5AE-AD28-453D-A4EF-14A2C89DCA84}" type="presOf" srcId="{2C7B1090-5B91-451A-A001-DEB7097100E9}" destId="{CE47BE86-4F95-4953-B736-2E6B53BEFAD0}" srcOrd="1" destOrd="0" presId="urn:microsoft.com/office/officeart/2005/8/layout/orgChart1"/>
    <dgm:cxn modelId="{AEFE66EA-6BCB-492E-A6F8-1C64EA9A2851}" type="presOf" srcId="{9CC4EDAF-1429-4441-8C22-C93C62716187}" destId="{5E9FFEC1-6AEA-4B54-A3C9-5EE375B20E00}" srcOrd="0" destOrd="0" presId="urn:microsoft.com/office/officeart/2005/8/layout/orgChart1"/>
    <dgm:cxn modelId="{4E3F5A32-EA12-4658-8F22-C2F20B34378E}" type="presOf" srcId="{A5D4A046-4B14-4E7F-990C-1405B22EC6F6}" destId="{94A4A134-C18A-4264-B36A-B57F125CE1EE}" srcOrd="1" destOrd="0" presId="urn:microsoft.com/office/officeart/2005/8/layout/orgChart1"/>
    <dgm:cxn modelId="{9E902C41-F4EA-478D-A740-D1660F00C9FC}" type="presOf" srcId="{2DCA879E-685A-4E34-B108-F514F16A3B0B}" destId="{7C991C74-95AD-4ED4-BD8D-F662F46D4022}" srcOrd="0" destOrd="0" presId="urn:microsoft.com/office/officeart/2005/8/layout/orgChart1"/>
    <dgm:cxn modelId="{2F59ABE3-CEF6-49DB-A63D-B68FD3D8ACDB}" srcId="{F96E174E-6ABF-413E-A846-384F7444F7C7}" destId="{6859904C-3DDD-4046-B2CE-F14582203D4E}" srcOrd="0" destOrd="0" parTransId="{248D3782-255D-4238-B0B3-112938016612}" sibTransId="{B425DB35-C7B4-40F5-B153-182E69782844}"/>
    <dgm:cxn modelId="{638F535D-3B45-4921-8D55-FBCB3193E846}" type="presOf" srcId="{6859904C-3DDD-4046-B2CE-F14582203D4E}" destId="{8D4C578C-F1BD-4E61-A611-5D597578CE22}" srcOrd="1" destOrd="0" presId="urn:microsoft.com/office/officeart/2005/8/layout/orgChart1"/>
    <dgm:cxn modelId="{DF2D39D3-7DC9-4947-8C26-97849EF8A551}" type="presOf" srcId="{ABF809DB-BE58-4C6E-888A-F65A86E6F10A}" destId="{4A60DF19-830D-4EBA-AED8-58C58693BC10}" srcOrd="0" destOrd="0" presId="urn:microsoft.com/office/officeart/2005/8/layout/orgChart1"/>
    <dgm:cxn modelId="{7ECE5E09-D421-4A12-849E-0FAF70A14873}" type="presOf" srcId="{5EB56B75-4782-43DF-9015-BA716FA00BEE}" destId="{F155F354-20A8-4703-8901-91478AAE02FC}" srcOrd="1" destOrd="0" presId="urn:microsoft.com/office/officeart/2005/8/layout/orgChart1"/>
    <dgm:cxn modelId="{C269A2BF-C704-4179-AB28-609071428AAC}" srcId="{95B2096E-0A02-41C5-A50C-8B24A946C550}" destId="{4DED3CB1-282B-44F9-A3D2-19A30A51D083}" srcOrd="1" destOrd="0" parTransId="{2DCA879E-685A-4E34-B108-F514F16A3B0B}" sibTransId="{55245BA9-4921-4E51-BA40-5A8FC1D0CE90}"/>
    <dgm:cxn modelId="{D58CE43E-B2B1-4E18-B3B9-76A917C62819}" type="presOf" srcId="{CE21E8D3-CD91-4E7E-A22D-812B6CBDD962}" destId="{CFCA4BF6-4BE9-4545-BDD7-23E9977ECDE4}" srcOrd="0" destOrd="0" presId="urn:microsoft.com/office/officeart/2005/8/layout/orgChart1"/>
    <dgm:cxn modelId="{40107E8D-0EA4-4A22-B71F-E03413123A33}" type="presOf" srcId="{5EB56B75-4782-43DF-9015-BA716FA00BEE}" destId="{F556B8A4-8CAF-48E6-8AF8-AD5502624689}" srcOrd="0" destOrd="0" presId="urn:microsoft.com/office/officeart/2005/8/layout/orgChart1"/>
    <dgm:cxn modelId="{5B85027C-FD6C-4632-8F2F-5A0C067DEC53}" type="presOf" srcId="{6815BF5E-BC7C-4639-BE86-614F90B768B3}" destId="{AF0CBD9B-1D3E-4DC3-8DB4-2F7999C720DD}" srcOrd="1" destOrd="0" presId="urn:microsoft.com/office/officeart/2005/8/layout/orgChart1"/>
    <dgm:cxn modelId="{38E7008A-51BC-4558-9407-C248DDF1A1CC}" type="presOf" srcId="{BE9C0C7F-B3BC-450E-BB72-106080BF98C3}" destId="{AD615273-719C-49F6-8ADF-C15C48D471D3}" srcOrd="0" destOrd="0" presId="urn:microsoft.com/office/officeart/2005/8/layout/orgChart1"/>
    <dgm:cxn modelId="{1D6B2BD7-8ED3-4002-AB8B-5DF17A457BCE}" srcId="{6859904C-3DDD-4046-B2CE-F14582203D4E}" destId="{B5FFF81D-9636-487A-9CD1-A5A92C4D77BD}" srcOrd="1" destOrd="0" parTransId="{02957A32-AA6F-4EF5-A54B-823D63DA4CA1}" sibTransId="{8D00F400-8001-435B-8B93-77AF3EA86042}"/>
    <dgm:cxn modelId="{8771F906-2BBA-4913-B49E-6A53C7C74E10}" type="presOf" srcId="{A5D4A046-4B14-4E7F-990C-1405B22EC6F6}" destId="{3206F3EE-FC71-4D31-A6BD-80B31221463F}" srcOrd="0" destOrd="0" presId="urn:microsoft.com/office/officeart/2005/8/layout/orgChart1"/>
    <dgm:cxn modelId="{2FB68832-C077-47CE-A458-A4F79E6C4E4F}" srcId="{CF6CE275-BAFC-4BA7-9BFF-38268E521752}" destId="{A5D4A046-4B14-4E7F-990C-1405B22EC6F6}" srcOrd="0" destOrd="0" parTransId="{6F2479DB-B29D-4D95-86B1-F79226ABDF37}" sibTransId="{14E0BBB6-28B8-4B46-BCB6-E01F47D0B834}"/>
    <dgm:cxn modelId="{1B0F66BC-F92E-42AC-88A4-0BFDB966DEC9}" type="presOf" srcId="{B5FFF81D-9636-487A-9CD1-A5A92C4D77BD}" destId="{D900A38B-4AD2-4113-9E45-28FB01014770}" srcOrd="1" destOrd="0" presId="urn:microsoft.com/office/officeart/2005/8/layout/orgChart1"/>
    <dgm:cxn modelId="{BFA5735C-B736-45A1-8D47-056BB47C24C0}" type="presOf" srcId="{F96E174E-6ABF-413E-A846-384F7444F7C7}" destId="{08C02D38-D116-4C4F-BC05-185722A87549}" srcOrd="0" destOrd="0" presId="urn:microsoft.com/office/officeart/2005/8/layout/orgChart1"/>
    <dgm:cxn modelId="{28C71707-32CD-4E5A-AD37-45A0A316810B}" srcId="{2C7B1090-5B91-451A-A001-DEB7097100E9}" destId="{6815BF5E-BC7C-4639-BE86-614F90B768B3}" srcOrd="0" destOrd="0" parTransId="{BC2DC94F-2EDE-4C0C-991D-AB6F98DCD484}" sibTransId="{C370F0E1-68B1-45CE-BFBD-B396DA8571CD}"/>
    <dgm:cxn modelId="{08BB5A86-5C76-4661-8AAD-164B426E75FD}" srcId="{9E1F7EFC-F607-4E40-B246-66F44CC639EF}" destId="{B3030FED-3E2A-4872-BF16-554B66E620BC}" srcOrd="0" destOrd="0" parTransId="{1601E8FA-7D0F-4277-8F47-04081DD440B1}" sibTransId="{4967634D-CC10-490C-8C4F-EEF70DFCC4A6}"/>
    <dgm:cxn modelId="{1BF16E09-243F-4D6A-8626-7B3763912EF3}" srcId="{95B2096E-0A02-41C5-A50C-8B24A946C550}" destId="{2C7B1090-5B91-451A-A001-DEB7097100E9}" srcOrd="0" destOrd="0" parTransId="{0D2F0372-D39D-4E04-8ACE-CE8A97A1255A}" sibTransId="{BE716264-5477-4ADD-A5A9-9EA7EB5C64A8}"/>
    <dgm:cxn modelId="{C914EC1D-3794-4B76-9701-BBCFB48E00B8}" type="presOf" srcId="{CF6CE275-BAFC-4BA7-9BFF-38268E521752}" destId="{26263B5C-A549-4974-AB6E-D3F03DD83932}" srcOrd="1" destOrd="0" presId="urn:microsoft.com/office/officeart/2005/8/layout/orgChart1"/>
    <dgm:cxn modelId="{3BC01C8A-12FE-4889-8936-5AFABF70861F}" type="presOf" srcId="{4DED3CB1-282B-44F9-A3D2-19A30A51D083}" destId="{6980C6A3-36A5-4111-8F7E-C7F42179752B}" srcOrd="0" destOrd="0" presId="urn:microsoft.com/office/officeart/2005/8/layout/orgChart1"/>
    <dgm:cxn modelId="{E4E94581-9D07-4A20-BE03-B01D692C5C3A}" type="presOf" srcId="{BC2DC94F-2EDE-4C0C-991D-AB6F98DCD484}" destId="{3B83C594-C42C-4092-936F-150C1A98BDFF}" srcOrd="0" destOrd="0" presId="urn:microsoft.com/office/officeart/2005/8/layout/orgChart1"/>
    <dgm:cxn modelId="{C90B82B2-1AE6-4A7D-995F-190E181D41B5}" srcId="{6859904C-3DDD-4046-B2CE-F14582203D4E}" destId="{5EB56B75-4782-43DF-9015-BA716FA00BEE}" srcOrd="0" destOrd="0" parTransId="{B9CFBF9D-B792-4666-BE21-E61933BC0E35}" sibTransId="{106A947A-45E1-4F4B-905E-EAF178C131B7}"/>
    <dgm:cxn modelId="{FDF6AF8C-022E-4DAB-AC66-06D7088A9DED}" srcId="{5EB56B75-4782-43DF-9015-BA716FA00BEE}" destId="{95B2096E-0A02-41C5-A50C-8B24A946C550}" srcOrd="1" destOrd="0" parTransId="{ABF809DB-BE58-4C6E-888A-F65A86E6F10A}" sibTransId="{5F85472F-FE4A-4B3D-94CB-8AB5DB56D02A}"/>
    <dgm:cxn modelId="{7BAFC86A-C56F-41A0-8916-236E34F9150F}" type="presOf" srcId="{015E923F-9A2C-4293-8A5F-0F475534D369}" destId="{16BE8460-F934-4816-8457-FB99588A053E}" srcOrd="1" destOrd="0" presId="urn:microsoft.com/office/officeart/2005/8/layout/orgChart1"/>
    <dgm:cxn modelId="{59BC5FA0-6120-4585-B2AD-E202F55AC8D4}" type="presOf" srcId="{CF6CE275-BAFC-4BA7-9BFF-38268E521752}" destId="{3E577B95-0856-45A7-BD61-2B5C89116C94}" srcOrd="0" destOrd="0" presId="urn:microsoft.com/office/officeart/2005/8/layout/orgChart1"/>
    <dgm:cxn modelId="{233E601A-90DF-4A2A-97EF-6B2971FC1B1B}" type="presOf" srcId="{4DED3CB1-282B-44F9-A3D2-19A30A51D083}" destId="{4CFC3CB8-06BA-4E6D-886F-DF8A77F67534}" srcOrd="1" destOrd="0" presId="urn:microsoft.com/office/officeart/2005/8/layout/orgChart1"/>
    <dgm:cxn modelId="{81972BE2-92F5-48FF-B7EE-C022C2569091}" srcId="{CE21E8D3-CD91-4E7E-A22D-812B6CBDD962}" destId="{015E923F-9A2C-4293-8A5F-0F475534D369}" srcOrd="1" destOrd="0" parTransId="{BF296EE9-1A8F-4127-A597-F5C79D7D0F9F}" sibTransId="{C3E5A932-E248-4D3C-90B3-575CBF363CD0}"/>
    <dgm:cxn modelId="{4BFE12DA-3599-4225-A062-E04913842948}" type="presOf" srcId="{BD54B0D7-AF29-4379-8E90-4D608A87C6B7}" destId="{DA0FFF77-9679-47D5-BC5E-39E22D59D219}" srcOrd="1" destOrd="0" presId="urn:microsoft.com/office/officeart/2005/8/layout/orgChart1"/>
    <dgm:cxn modelId="{63F20E72-E396-4AF8-AA51-87F104B0F2DA}" type="presOf" srcId="{B5FFF81D-9636-487A-9CD1-A5A92C4D77BD}" destId="{28472AC4-4C59-40F1-BBD8-F6FA013E7744}" srcOrd="0" destOrd="0" presId="urn:microsoft.com/office/officeart/2005/8/layout/orgChart1"/>
    <dgm:cxn modelId="{99C0948A-A7AB-45BC-B067-AFD7949E2477}" type="presOf" srcId="{B3030FED-3E2A-4872-BF16-554B66E620BC}" destId="{C5E87E05-3148-44DD-AF0C-9C6199D7DF3A}" srcOrd="0" destOrd="0" presId="urn:microsoft.com/office/officeart/2005/8/layout/orgChart1"/>
    <dgm:cxn modelId="{81E80EAD-AFD8-4B18-B5F0-259D3FC6D848}" type="presOf" srcId="{86FF45BB-482B-4DC3-9D08-36CEDB263982}" destId="{79660B1D-C0B2-4892-ABD2-5625B5221382}" srcOrd="0" destOrd="0" presId="urn:microsoft.com/office/officeart/2005/8/layout/orgChart1"/>
    <dgm:cxn modelId="{715A56E9-AE87-469B-ABE9-8198E40A7248}" type="presOf" srcId="{95B2096E-0A02-41C5-A50C-8B24A946C550}" destId="{6DC9F303-28AE-49B4-AB3C-492110E4483F}" srcOrd="0" destOrd="0" presId="urn:microsoft.com/office/officeart/2005/8/layout/orgChart1"/>
    <dgm:cxn modelId="{E84A710C-21B8-49AF-83B1-2C33EA5BB521}" type="presOf" srcId="{4C8E88E5-590C-435C-A02E-A62A3B522664}" destId="{218FA41F-FB61-4156-852C-0220E5BAF265}" srcOrd="0" destOrd="0" presId="urn:microsoft.com/office/officeart/2005/8/layout/orgChart1"/>
    <dgm:cxn modelId="{2E82DA5B-2626-4BF7-B393-C584B173DF15}" type="presOf" srcId="{6859904C-3DDD-4046-B2CE-F14582203D4E}" destId="{76D15C5A-F0A1-45AF-AF80-A7E6CE95709A}" srcOrd="0" destOrd="0" presId="urn:microsoft.com/office/officeart/2005/8/layout/orgChart1"/>
    <dgm:cxn modelId="{60DB9C50-AE9B-496B-A87D-EDC225032E3A}" srcId="{B5FFF81D-9636-487A-9CD1-A5A92C4D77BD}" destId="{0C59BD78-D09A-413A-B6F6-FE5528FBCCA0}" srcOrd="1" destOrd="0" parTransId="{BE9C0C7F-B3BC-450E-BB72-106080BF98C3}" sibTransId="{FDA93ADD-8EAF-4415-9187-AD726A7CC6C1}"/>
    <dgm:cxn modelId="{D9530FD1-3363-4771-A988-2C0322FA80E9}" type="presOf" srcId="{CE21E8D3-CD91-4E7E-A22D-812B6CBDD962}" destId="{2128F813-0A29-4A80-BB9A-8BB8E5D68094}" srcOrd="1" destOrd="0" presId="urn:microsoft.com/office/officeart/2005/8/layout/orgChart1"/>
    <dgm:cxn modelId="{11B57071-37CC-499B-A2CF-D4E442AAD70B}" srcId="{5EB56B75-4782-43DF-9015-BA716FA00BEE}" destId="{CF6CE275-BAFC-4BA7-9BFF-38268E521752}" srcOrd="0" destOrd="0" parTransId="{9CC4EDAF-1429-4441-8C22-C93C62716187}" sibTransId="{EF873BDC-01DC-4D78-8E33-7F0A45553575}"/>
    <dgm:cxn modelId="{98FFC500-B7BC-46E6-9FE4-692C92786719}" type="presOf" srcId="{95B2096E-0A02-41C5-A50C-8B24A946C550}" destId="{2CAB16C9-C0E6-4D0F-B424-3B4DB3D805EA}" srcOrd="1" destOrd="0" presId="urn:microsoft.com/office/officeart/2005/8/layout/orgChart1"/>
    <dgm:cxn modelId="{224C5226-406E-4AAB-93EB-D80648441370}" type="presOf" srcId="{02957A32-AA6F-4EF5-A54B-823D63DA4CA1}" destId="{6D672648-281C-499E-A755-0783B8DC2B6C}" srcOrd="0" destOrd="0" presId="urn:microsoft.com/office/officeart/2005/8/layout/orgChart1"/>
    <dgm:cxn modelId="{6D8BEFC2-0005-4A9D-81BF-39D9FECF1947}" type="presOf" srcId="{015E923F-9A2C-4293-8A5F-0F475534D369}" destId="{28E054A8-AC4A-44CF-BD51-B25DA3229EAC}" srcOrd="0" destOrd="0" presId="urn:microsoft.com/office/officeart/2005/8/layout/orgChart1"/>
    <dgm:cxn modelId="{3C7D7311-A37A-4D9A-8116-0B17038282E8}" type="presOf" srcId="{4C8E88E5-590C-435C-A02E-A62A3B522664}" destId="{75BD62A7-6BAA-4715-A145-F42001D7A011}" srcOrd="1" destOrd="0" presId="urn:microsoft.com/office/officeart/2005/8/layout/orgChart1"/>
    <dgm:cxn modelId="{C87391FD-12B0-4894-BD2A-AF03E02221BA}" type="presOf" srcId="{9E1F7EFC-F607-4E40-B246-66F44CC639EF}" destId="{E45B63FA-72CF-4D1C-B3EF-C49A6B914024}" srcOrd="0" destOrd="0" presId="urn:microsoft.com/office/officeart/2005/8/layout/orgChart1"/>
    <dgm:cxn modelId="{D72D0A95-B3D4-4D74-B10E-76D514A24F28}" srcId="{CE21E8D3-CD91-4E7E-A22D-812B6CBDD962}" destId="{4C8E88E5-590C-435C-A02E-A62A3B522664}" srcOrd="0" destOrd="0" parTransId="{9E1479DC-5924-4F01-92F6-BB58C448B822}" sibTransId="{82BC069A-B2DD-4E7A-978D-9AB3C99FFFBA}"/>
    <dgm:cxn modelId="{87DC5606-6E26-48D5-B2CE-F50F04625FEE}" type="presOf" srcId="{371C91F9-8A44-40B2-AFAF-A591AB222718}" destId="{EB350EDC-92B3-436C-8B44-3195121DEEB7}" srcOrd="0" destOrd="0" presId="urn:microsoft.com/office/officeart/2005/8/layout/orgChart1"/>
    <dgm:cxn modelId="{A6A6F033-B9B8-47F2-AF66-6CB47AB023A7}" type="presOf" srcId="{9E1479DC-5924-4F01-92F6-BB58C448B822}" destId="{B5B0D685-14D4-429A-B960-8117296097D4}" srcOrd="0" destOrd="0" presId="urn:microsoft.com/office/officeart/2005/8/layout/orgChart1"/>
    <dgm:cxn modelId="{5A937D8A-C7C6-4A96-8475-C00122EC2B9F}" srcId="{CF6CE275-BAFC-4BA7-9BFF-38268E521752}" destId="{21ADFFAC-F329-4089-AC09-AA71ED8F4292}" srcOrd="1" destOrd="0" parTransId="{371C91F9-8A44-40B2-AFAF-A591AB222718}" sibTransId="{82FFBB50-57DD-4BE2-9060-9ABF42AB8898}"/>
    <dgm:cxn modelId="{7B802020-A2E6-4337-A6F8-CEDF0AA2E022}" type="presOf" srcId="{B3030FED-3E2A-4872-BF16-554B66E620BC}" destId="{146CE51A-CD88-4665-888A-427DF343046E}" srcOrd="1" destOrd="0" presId="urn:microsoft.com/office/officeart/2005/8/layout/orgChart1"/>
    <dgm:cxn modelId="{7E5BE1BC-9BBA-4821-BD5B-73936F52D18E}" type="presOf" srcId="{BF296EE9-1A8F-4127-A597-F5C79D7D0F9F}" destId="{B1A826F1-E42E-44EF-9432-A0EC64816B36}" srcOrd="0" destOrd="0" presId="urn:microsoft.com/office/officeart/2005/8/layout/orgChart1"/>
    <dgm:cxn modelId="{AE17210C-3403-4F43-BF5C-5AC409F6B93E}" type="presOf" srcId="{6815BF5E-BC7C-4639-BE86-614F90B768B3}" destId="{102C8175-E5D1-4067-A103-5B031995E63E}" srcOrd="0" destOrd="0" presId="urn:microsoft.com/office/officeart/2005/8/layout/orgChart1"/>
    <dgm:cxn modelId="{CEA10A98-8CF3-49A9-B8EA-9AE5C2041C15}" type="presOf" srcId="{0C59BD78-D09A-413A-B6F6-FE5528FBCCA0}" destId="{35F41F02-CF9F-419F-A43D-22E0D301657D}" srcOrd="1" destOrd="0" presId="urn:microsoft.com/office/officeart/2005/8/layout/orgChart1"/>
    <dgm:cxn modelId="{82B1439D-0A2D-45F8-81B0-9742B83068DD}" type="presOf" srcId="{50E0FE96-AA25-4B03-A0A0-95FEBD2F2BCF}" destId="{FE74BB14-03AE-4281-B869-8035FEEC52D7}" srcOrd="0" destOrd="0" presId="urn:microsoft.com/office/officeart/2005/8/layout/orgChart1"/>
    <dgm:cxn modelId="{CD894B5F-97E5-4D9E-9669-A0C9B2FC8505}" type="presOf" srcId="{21ADFFAC-F329-4089-AC09-AA71ED8F4292}" destId="{2BCB8824-864E-452D-A757-7C45D12BEF3B}" srcOrd="0" destOrd="0" presId="urn:microsoft.com/office/officeart/2005/8/layout/orgChart1"/>
    <dgm:cxn modelId="{88833C72-9A1E-49BA-9820-9E231A8FA071}" type="presOf" srcId="{6F2479DB-B29D-4D95-86B1-F79226ABDF37}" destId="{E7B6B4FC-60EA-4054-BDB6-D1D6E007868E}" srcOrd="0" destOrd="0" presId="urn:microsoft.com/office/officeart/2005/8/layout/orgChart1"/>
    <dgm:cxn modelId="{25232E6C-704F-4741-BB31-A9B75122AF93}" type="presOf" srcId="{9E1F7EFC-F607-4E40-B246-66F44CC639EF}" destId="{36AAFB19-1739-45A3-A72A-1DAADA741BE6}" srcOrd="1" destOrd="0" presId="urn:microsoft.com/office/officeart/2005/8/layout/orgChart1"/>
    <dgm:cxn modelId="{B7BAB868-7C23-4D12-A04C-7182A370D6B5}" type="presOf" srcId="{BD54B0D7-AF29-4379-8E90-4D608A87C6B7}" destId="{85AB4643-BD7C-456A-ACA1-8AEF1F79E516}" srcOrd="0" destOrd="0" presId="urn:microsoft.com/office/officeart/2005/8/layout/orgChart1"/>
    <dgm:cxn modelId="{9EDCB302-B9A9-402E-8CCE-2AF09A8302B8}" srcId="{BD54B0D7-AF29-4379-8E90-4D608A87C6B7}" destId="{CE21E8D3-CD91-4E7E-A22D-812B6CBDD962}" srcOrd="1" destOrd="0" parTransId="{34449B43-9686-4055-8967-167648C5E96A}" sibTransId="{0F2D8567-B4ED-4529-A4D1-875CAD4EA249}"/>
    <dgm:cxn modelId="{536F2688-40AD-434E-8C14-E2392152AD99}" type="presOf" srcId="{B9CFBF9D-B792-4666-BE21-E61933BC0E35}" destId="{478D4B8B-A748-443C-B1D8-DF115AD10523}" srcOrd="0" destOrd="0" presId="urn:microsoft.com/office/officeart/2005/8/layout/orgChart1"/>
    <dgm:cxn modelId="{E24D8A0B-BAEC-417A-B702-F4A6EC1BA1C9}" type="presOf" srcId="{0C59BD78-D09A-413A-B6F6-FE5528FBCCA0}" destId="{85D4F4EA-B71F-43B9-A70C-C75FC85F5216}" srcOrd="0" destOrd="0" presId="urn:microsoft.com/office/officeart/2005/8/layout/orgChart1"/>
    <dgm:cxn modelId="{32C86ADA-0D81-4973-93C9-57712490BD7F}" type="presOf" srcId="{21ADFFAC-F329-4089-AC09-AA71ED8F4292}" destId="{40378663-8F10-4F39-AFA6-5A98EBBEE2A1}" srcOrd="1" destOrd="0" presId="urn:microsoft.com/office/officeart/2005/8/layout/orgChart1"/>
    <dgm:cxn modelId="{31910F29-F2DF-4959-A647-D067F3E6E6A0}" type="presOf" srcId="{0D2F0372-D39D-4E04-8ACE-CE8A97A1255A}" destId="{B818276D-EBDF-4D53-B0DD-58BED1A1E4F8}" srcOrd="0" destOrd="0" presId="urn:microsoft.com/office/officeart/2005/8/layout/orgChart1"/>
    <dgm:cxn modelId="{407EA113-CB78-414E-B202-9E56682F39A3}" type="presOf" srcId="{1601E8FA-7D0F-4277-8F47-04081DD440B1}" destId="{B4145DFB-0641-452A-A327-66FD40CC1FFD}" srcOrd="0" destOrd="0" presId="urn:microsoft.com/office/officeart/2005/8/layout/orgChart1"/>
    <dgm:cxn modelId="{0D744B24-F5CA-4611-96CF-D44508BD3975}" type="presParOf" srcId="{08C02D38-D116-4C4F-BC05-185722A87549}" destId="{CC506426-CC14-4708-8212-6910AAD8FB6D}" srcOrd="0" destOrd="0" presId="urn:microsoft.com/office/officeart/2005/8/layout/orgChart1"/>
    <dgm:cxn modelId="{1C96D12C-E7DB-4A43-A13B-F4BC2AAEA6F6}" type="presParOf" srcId="{CC506426-CC14-4708-8212-6910AAD8FB6D}" destId="{CD7F1B12-E8F9-4EC2-9968-AB51474B9BF8}" srcOrd="0" destOrd="0" presId="urn:microsoft.com/office/officeart/2005/8/layout/orgChart1"/>
    <dgm:cxn modelId="{47874598-A5E9-455A-B9C8-2B666544DA6F}" type="presParOf" srcId="{CD7F1B12-E8F9-4EC2-9968-AB51474B9BF8}" destId="{76D15C5A-F0A1-45AF-AF80-A7E6CE95709A}" srcOrd="0" destOrd="0" presId="urn:microsoft.com/office/officeart/2005/8/layout/orgChart1"/>
    <dgm:cxn modelId="{630548B8-77F7-40FD-94DC-361BF91504FB}" type="presParOf" srcId="{CD7F1B12-E8F9-4EC2-9968-AB51474B9BF8}" destId="{8D4C578C-F1BD-4E61-A611-5D597578CE22}" srcOrd="1" destOrd="0" presId="urn:microsoft.com/office/officeart/2005/8/layout/orgChart1"/>
    <dgm:cxn modelId="{1126D99F-4DA2-4392-8C7B-4A35CE8363FC}" type="presParOf" srcId="{CC506426-CC14-4708-8212-6910AAD8FB6D}" destId="{4E2FE42D-AE41-449C-BE22-FED847573839}" srcOrd="1" destOrd="0" presId="urn:microsoft.com/office/officeart/2005/8/layout/orgChart1"/>
    <dgm:cxn modelId="{C40270ED-F206-4FEA-9A46-18031820B082}" type="presParOf" srcId="{4E2FE42D-AE41-449C-BE22-FED847573839}" destId="{478D4B8B-A748-443C-B1D8-DF115AD10523}" srcOrd="0" destOrd="0" presId="urn:microsoft.com/office/officeart/2005/8/layout/orgChart1"/>
    <dgm:cxn modelId="{8992D692-6914-436C-96E9-F09B2B40BE65}" type="presParOf" srcId="{4E2FE42D-AE41-449C-BE22-FED847573839}" destId="{89D7F923-ABBA-4AE3-8423-537F4FBD7E01}" srcOrd="1" destOrd="0" presId="urn:microsoft.com/office/officeart/2005/8/layout/orgChart1"/>
    <dgm:cxn modelId="{78A657F0-6610-4464-954C-DE91B1829AD1}" type="presParOf" srcId="{89D7F923-ABBA-4AE3-8423-537F4FBD7E01}" destId="{CD6AA240-32FA-44E0-A30D-22BE07C2203F}" srcOrd="0" destOrd="0" presId="urn:microsoft.com/office/officeart/2005/8/layout/orgChart1"/>
    <dgm:cxn modelId="{1FC0E283-52D1-4ED8-9E31-CD9BED1AFCCC}" type="presParOf" srcId="{CD6AA240-32FA-44E0-A30D-22BE07C2203F}" destId="{F556B8A4-8CAF-48E6-8AF8-AD5502624689}" srcOrd="0" destOrd="0" presId="urn:microsoft.com/office/officeart/2005/8/layout/orgChart1"/>
    <dgm:cxn modelId="{B0DD28CD-B9FF-4CD4-A37D-6B4D40F8C07C}" type="presParOf" srcId="{CD6AA240-32FA-44E0-A30D-22BE07C2203F}" destId="{F155F354-20A8-4703-8901-91478AAE02FC}" srcOrd="1" destOrd="0" presId="urn:microsoft.com/office/officeart/2005/8/layout/orgChart1"/>
    <dgm:cxn modelId="{DB3B4FFD-4BDF-47BE-8626-5CFDBD65BBAA}" type="presParOf" srcId="{89D7F923-ABBA-4AE3-8423-537F4FBD7E01}" destId="{1743D804-536E-4F06-863A-2161FE7009C8}" srcOrd="1" destOrd="0" presId="urn:microsoft.com/office/officeart/2005/8/layout/orgChart1"/>
    <dgm:cxn modelId="{61B355A2-7DD6-4E69-B66A-DAAF88F53716}" type="presParOf" srcId="{1743D804-536E-4F06-863A-2161FE7009C8}" destId="{5E9FFEC1-6AEA-4B54-A3C9-5EE375B20E00}" srcOrd="0" destOrd="0" presId="urn:microsoft.com/office/officeart/2005/8/layout/orgChart1"/>
    <dgm:cxn modelId="{95DFD0E4-D49B-4E46-AE1F-81886683B566}" type="presParOf" srcId="{1743D804-536E-4F06-863A-2161FE7009C8}" destId="{8FCBF756-5663-46F7-AED1-DA7B2F325035}" srcOrd="1" destOrd="0" presId="urn:microsoft.com/office/officeart/2005/8/layout/orgChart1"/>
    <dgm:cxn modelId="{C4AC1401-C0B0-4637-9750-02ED0238FA78}" type="presParOf" srcId="{8FCBF756-5663-46F7-AED1-DA7B2F325035}" destId="{CE4EA6DC-A27C-4B36-BAEB-C8EC65B0416D}" srcOrd="0" destOrd="0" presId="urn:microsoft.com/office/officeart/2005/8/layout/orgChart1"/>
    <dgm:cxn modelId="{D513F2DF-B259-4368-B596-23E80B3D6077}" type="presParOf" srcId="{CE4EA6DC-A27C-4B36-BAEB-C8EC65B0416D}" destId="{3E577B95-0856-45A7-BD61-2B5C89116C94}" srcOrd="0" destOrd="0" presId="urn:microsoft.com/office/officeart/2005/8/layout/orgChart1"/>
    <dgm:cxn modelId="{8F9A0836-C5CD-466E-B58E-AC74452EC597}" type="presParOf" srcId="{CE4EA6DC-A27C-4B36-BAEB-C8EC65B0416D}" destId="{26263B5C-A549-4974-AB6E-D3F03DD83932}" srcOrd="1" destOrd="0" presId="urn:microsoft.com/office/officeart/2005/8/layout/orgChart1"/>
    <dgm:cxn modelId="{7ADFC093-29E8-4822-A8C1-40FC1291876B}" type="presParOf" srcId="{8FCBF756-5663-46F7-AED1-DA7B2F325035}" destId="{AE7DCC2A-CF9A-4063-B8F5-9D2DFC65AC50}" srcOrd="1" destOrd="0" presId="urn:microsoft.com/office/officeart/2005/8/layout/orgChart1"/>
    <dgm:cxn modelId="{DDDDBB5C-2DF1-49EE-B762-65F3D5812DDB}" type="presParOf" srcId="{AE7DCC2A-CF9A-4063-B8F5-9D2DFC65AC50}" destId="{E7B6B4FC-60EA-4054-BDB6-D1D6E007868E}" srcOrd="0" destOrd="0" presId="urn:microsoft.com/office/officeart/2005/8/layout/orgChart1"/>
    <dgm:cxn modelId="{A1045117-22A0-4CEE-8D54-25D695D23CCB}" type="presParOf" srcId="{AE7DCC2A-CF9A-4063-B8F5-9D2DFC65AC50}" destId="{6CA0D950-73E0-48FC-B23D-6279A4B0C60E}" srcOrd="1" destOrd="0" presId="urn:microsoft.com/office/officeart/2005/8/layout/orgChart1"/>
    <dgm:cxn modelId="{4450336A-DC4C-430A-8D75-ABB519B64229}" type="presParOf" srcId="{6CA0D950-73E0-48FC-B23D-6279A4B0C60E}" destId="{CC132472-AFE7-4F14-8AE5-F6EC30682C12}" srcOrd="0" destOrd="0" presId="urn:microsoft.com/office/officeart/2005/8/layout/orgChart1"/>
    <dgm:cxn modelId="{03B49055-AEDA-4A93-AFFD-2D89941DBB54}" type="presParOf" srcId="{CC132472-AFE7-4F14-8AE5-F6EC30682C12}" destId="{3206F3EE-FC71-4D31-A6BD-80B31221463F}" srcOrd="0" destOrd="0" presId="urn:microsoft.com/office/officeart/2005/8/layout/orgChart1"/>
    <dgm:cxn modelId="{9D5DC228-941D-46CC-8873-A2C8A19DA3E6}" type="presParOf" srcId="{CC132472-AFE7-4F14-8AE5-F6EC30682C12}" destId="{94A4A134-C18A-4264-B36A-B57F125CE1EE}" srcOrd="1" destOrd="0" presId="urn:microsoft.com/office/officeart/2005/8/layout/orgChart1"/>
    <dgm:cxn modelId="{00E5BC1A-941E-4144-8B58-84D7B51492A0}" type="presParOf" srcId="{6CA0D950-73E0-48FC-B23D-6279A4B0C60E}" destId="{37F925ED-3902-4872-A8B7-AE774193C41B}" srcOrd="1" destOrd="0" presId="urn:microsoft.com/office/officeart/2005/8/layout/orgChart1"/>
    <dgm:cxn modelId="{1EE436A6-E99D-4A65-9876-44149B08EF51}" type="presParOf" srcId="{6CA0D950-73E0-48FC-B23D-6279A4B0C60E}" destId="{D4E8CE9C-F7C7-4277-B717-8E28FFB2D3CA}" srcOrd="2" destOrd="0" presId="urn:microsoft.com/office/officeart/2005/8/layout/orgChart1"/>
    <dgm:cxn modelId="{DE53EF86-3A2D-4B73-B109-752C6F407433}" type="presParOf" srcId="{AE7DCC2A-CF9A-4063-B8F5-9D2DFC65AC50}" destId="{EB350EDC-92B3-436C-8B44-3195121DEEB7}" srcOrd="2" destOrd="0" presId="urn:microsoft.com/office/officeart/2005/8/layout/orgChart1"/>
    <dgm:cxn modelId="{DEBF7209-5569-4DCC-A379-0E231AFAED22}" type="presParOf" srcId="{AE7DCC2A-CF9A-4063-B8F5-9D2DFC65AC50}" destId="{A06F5B55-5E51-4FDE-98CE-D7746F759ACB}" srcOrd="3" destOrd="0" presId="urn:microsoft.com/office/officeart/2005/8/layout/orgChart1"/>
    <dgm:cxn modelId="{6AFEDBE7-531A-4D48-B905-E83D72070A45}" type="presParOf" srcId="{A06F5B55-5E51-4FDE-98CE-D7746F759ACB}" destId="{CE98E6AA-7E48-4F4D-81BC-34B154A21A2B}" srcOrd="0" destOrd="0" presId="urn:microsoft.com/office/officeart/2005/8/layout/orgChart1"/>
    <dgm:cxn modelId="{C87D3E93-68AD-4461-B0B7-169CC6935E98}" type="presParOf" srcId="{CE98E6AA-7E48-4F4D-81BC-34B154A21A2B}" destId="{2BCB8824-864E-452D-A757-7C45D12BEF3B}" srcOrd="0" destOrd="0" presId="urn:microsoft.com/office/officeart/2005/8/layout/orgChart1"/>
    <dgm:cxn modelId="{2A613053-0856-4BCB-B4B2-9602D1F111F6}" type="presParOf" srcId="{CE98E6AA-7E48-4F4D-81BC-34B154A21A2B}" destId="{40378663-8F10-4F39-AFA6-5A98EBBEE2A1}" srcOrd="1" destOrd="0" presId="urn:microsoft.com/office/officeart/2005/8/layout/orgChart1"/>
    <dgm:cxn modelId="{252D3D29-F861-4090-A489-600F8043897D}" type="presParOf" srcId="{A06F5B55-5E51-4FDE-98CE-D7746F759ACB}" destId="{A04BBB58-3CB2-4050-A500-7054C503CFD5}" srcOrd="1" destOrd="0" presId="urn:microsoft.com/office/officeart/2005/8/layout/orgChart1"/>
    <dgm:cxn modelId="{7474093F-D7C8-4C1C-8C5F-287450F80027}" type="presParOf" srcId="{A06F5B55-5E51-4FDE-98CE-D7746F759ACB}" destId="{37454E6E-C5DD-434D-9881-5382B1A96300}" srcOrd="2" destOrd="0" presId="urn:microsoft.com/office/officeart/2005/8/layout/orgChart1"/>
    <dgm:cxn modelId="{65B6D45B-49E4-4BF2-A017-9DF1C5C431A1}" type="presParOf" srcId="{8FCBF756-5663-46F7-AED1-DA7B2F325035}" destId="{B9D3E1F3-FB57-4DAE-9983-240B76F8C8DA}" srcOrd="2" destOrd="0" presId="urn:microsoft.com/office/officeart/2005/8/layout/orgChart1"/>
    <dgm:cxn modelId="{EF368EAA-C6E3-4972-A183-0138E3091FBC}" type="presParOf" srcId="{1743D804-536E-4F06-863A-2161FE7009C8}" destId="{4A60DF19-830D-4EBA-AED8-58C58693BC10}" srcOrd="2" destOrd="0" presId="urn:microsoft.com/office/officeart/2005/8/layout/orgChart1"/>
    <dgm:cxn modelId="{C34C02A5-0498-4F45-80E4-91621199ED1D}" type="presParOf" srcId="{1743D804-536E-4F06-863A-2161FE7009C8}" destId="{E40D5EFC-F988-49F3-996E-64A73DEB6B23}" srcOrd="3" destOrd="0" presId="urn:microsoft.com/office/officeart/2005/8/layout/orgChart1"/>
    <dgm:cxn modelId="{89735F89-FC05-4CBE-A9F4-AD045FC88EAA}" type="presParOf" srcId="{E40D5EFC-F988-49F3-996E-64A73DEB6B23}" destId="{BE4B5DE3-EEE3-48A7-8F46-1B220D6FA7CD}" srcOrd="0" destOrd="0" presId="urn:microsoft.com/office/officeart/2005/8/layout/orgChart1"/>
    <dgm:cxn modelId="{343A6065-B7C8-4787-8EE4-D9BFEAA2E021}" type="presParOf" srcId="{BE4B5DE3-EEE3-48A7-8F46-1B220D6FA7CD}" destId="{6DC9F303-28AE-49B4-AB3C-492110E4483F}" srcOrd="0" destOrd="0" presId="urn:microsoft.com/office/officeart/2005/8/layout/orgChart1"/>
    <dgm:cxn modelId="{B5D5F450-EEE5-422E-B7A8-56733624CDCB}" type="presParOf" srcId="{BE4B5DE3-EEE3-48A7-8F46-1B220D6FA7CD}" destId="{2CAB16C9-C0E6-4D0F-B424-3B4DB3D805EA}" srcOrd="1" destOrd="0" presId="urn:microsoft.com/office/officeart/2005/8/layout/orgChart1"/>
    <dgm:cxn modelId="{0DA5B5B1-BF48-409F-B217-F3A54B79B50B}" type="presParOf" srcId="{E40D5EFC-F988-49F3-996E-64A73DEB6B23}" destId="{A34E25D5-9719-4C8B-AC0D-B0DAD55A825D}" srcOrd="1" destOrd="0" presId="urn:microsoft.com/office/officeart/2005/8/layout/orgChart1"/>
    <dgm:cxn modelId="{4EDDC790-8592-46AD-B0AD-8AD1F5E1C7A1}" type="presParOf" srcId="{A34E25D5-9719-4C8B-AC0D-B0DAD55A825D}" destId="{B818276D-EBDF-4D53-B0DD-58BED1A1E4F8}" srcOrd="0" destOrd="0" presId="urn:microsoft.com/office/officeart/2005/8/layout/orgChart1"/>
    <dgm:cxn modelId="{0A7E2F45-43FF-450D-9D21-9A02CB4ECFB0}" type="presParOf" srcId="{A34E25D5-9719-4C8B-AC0D-B0DAD55A825D}" destId="{008D7E4B-EE49-437D-A710-E27B8821DD1D}" srcOrd="1" destOrd="0" presId="urn:microsoft.com/office/officeart/2005/8/layout/orgChart1"/>
    <dgm:cxn modelId="{143240F3-314D-4D2E-B6D9-3781AFCA76A1}" type="presParOf" srcId="{008D7E4B-EE49-437D-A710-E27B8821DD1D}" destId="{FF28F886-0E5D-4080-815D-DD1538536DE0}" srcOrd="0" destOrd="0" presId="urn:microsoft.com/office/officeart/2005/8/layout/orgChart1"/>
    <dgm:cxn modelId="{44721FFF-F763-42DA-AD5D-9095D41187BE}" type="presParOf" srcId="{FF28F886-0E5D-4080-815D-DD1538536DE0}" destId="{FC93D849-2612-4FB4-A8DB-A73621F64953}" srcOrd="0" destOrd="0" presId="urn:microsoft.com/office/officeart/2005/8/layout/orgChart1"/>
    <dgm:cxn modelId="{D4995520-6255-4FF9-852E-3B3B5B511B67}" type="presParOf" srcId="{FF28F886-0E5D-4080-815D-DD1538536DE0}" destId="{CE47BE86-4F95-4953-B736-2E6B53BEFAD0}" srcOrd="1" destOrd="0" presId="urn:microsoft.com/office/officeart/2005/8/layout/orgChart1"/>
    <dgm:cxn modelId="{F07D9A57-489A-40FE-B76D-D56118EF117F}" type="presParOf" srcId="{008D7E4B-EE49-437D-A710-E27B8821DD1D}" destId="{9181AB71-F56A-4C03-9794-8D284BDA3561}" srcOrd="1" destOrd="0" presId="urn:microsoft.com/office/officeart/2005/8/layout/orgChart1"/>
    <dgm:cxn modelId="{0B9EA182-7E9C-4247-8EDC-B291F1A7084A}" type="presParOf" srcId="{9181AB71-F56A-4C03-9794-8D284BDA3561}" destId="{3B83C594-C42C-4092-936F-150C1A98BDFF}" srcOrd="0" destOrd="0" presId="urn:microsoft.com/office/officeart/2005/8/layout/orgChart1"/>
    <dgm:cxn modelId="{EB94219F-E289-4461-8B22-020390568C8A}" type="presParOf" srcId="{9181AB71-F56A-4C03-9794-8D284BDA3561}" destId="{B58E203D-E6DA-4299-9E73-BAF8AF73AD6B}" srcOrd="1" destOrd="0" presId="urn:microsoft.com/office/officeart/2005/8/layout/orgChart1"/>
    <dgm:cxn modelId="{A449475A-FA30-43AB-A22B-EF35BA6ECDCC}" type="presParOf" srcId="{B58E203D-E6DA-4299-9E73-BAF8AF73AD6B}" destId="{6E8C9317-5B11-44F8-98A6-8C6AD7078B15}" srcOrd="0" destOrd="0" presId="urn:microsoft.com/office/officeart/2005/8/layout/orgChart1"/>
    <dgm:cxn modelId="{B9B2F16B-97E4-4558-8298-CB9E96304970}" type="presParOf" srcId="{6E8C9317-5B11-44F8-98A6-8C6AD7078B15}" destId="{102C8175-E5D1-4067-A103-5B031995E63E}" srcOrd="0" destOrd="0" presId="urn:microsoft.com/office/officeart/2005/8/layout/orgChart1"/>
    <dgm:cxn modelId="{546D4745-24E5-4AE2-9748-D31BCFDED7F3}" type="presParOf" srcId="{6E8C9317-5B11-44F8-98A6-8C6AD7078B15}" destId="{AF0CBD9B-1D3E-4DC3-8DB4-2F7999C720DD}" srcOrd="1" destOrd="0" presId="urn:microsoft.com/office/officeart/2005/8/layout/orgChart1"/>
    <dgm:cxn modelId="{CADCAF47-E5EF-4AC5-8CB9-AD16147AF12D}" type="presParOf" srcId="{B58E203D-E6DA-4299-9E73-BAF8AF73AD6B}" destId="{638CBBFA-415F-4CBC-B0DA-53F0C47C6992}" srcOrd="1" destOrd="0" presId="urn:microsoft.com/office/officeart/2005/8/layout/orgChart1"/>
    <dgm:cxn modelId="{F1E10641-CAE2-4C78-A91B-C82A5813FFE9}" type="presParOf" srcId="{B58E203D-E6DA-4299-9E73-BAF8AF73AD6B}" destId="{813613C8-BB81-4133-AB32-E9D628F77F3C}" srcOrd="2" destOrd="0" presId="urn:microsoft.com/office/officeart/2005/8/layout/orgChart1"/>
    <dgm:cxn modelId="{A2C5342B-DF1B-4D8E-979C-74E4591BBC51}" type="presParOf" srcId="{008D7E4B-EE49-437D-A710-E27B8821DD1D}" destId="{35BA48D7-9A5F-4D65-959C-EE834CB750AC}" srcOrd="2" destOrd="0" presId="urn:microsoft.com/office/officeart/2005/8/layout/orgChart1"/>
    <dgm:cxn modelId="{9DB51FFC-522C-4F69-8739-0E22CCBB44AF}" type="presParOf" srcId="{A34E25D5-9719-4C8B-AC0D-B0DAD55A825D}" destId="{7C991C74-95AD-4ED4-BD8D-F662F46D4022}" srcOrd="2" destOrd="0" presId="urn:microsoft.com/office/officeart/2005/8/layout/orgChart1"/>
    <dgm:cxn modelId="{07A23BB6-1B61-493D-8CD9-BA478D528C47}" type="presParOf" srcId="{A34E25D5-9719-4C8B-AC0D-B0DAD55A825D}" destId="{CF4BD96F-BB8B-4FD9-9439-28846437C1C5}" srcOrd="3" destOrd="0" presId="urn:microsoft.com/office/officeart/2005/8/layout/orgChart1"/>
    <dgm:cxn modelId="{812EBFDC-56B7-45EE-B12E-BCC775385474}" type="presParOf" srcId="{CF4BD96F-BB8B-4FD9-9439-28846437C1C5}" destId="{59F777FB-0B9E-40E0-9636-5D27666A3EFF}" srcOrd="0" destOrd="0" presId="urn:microsoft.com/office/officeart/2005/8/layout/orgChart1"/>
    <dgm:cxn modelId="{FDF00EFB-BB52-48D6-9C20-C5BD46C017AA}" type="presParOf" srcId="{59F777FB-0B9E-40E0-9636-5D27666A3EFF}" destId="{6980C6A3-36A5-4111-8F7E-C7F42179752B}" srcOrd="0" destOrd="0" presId="urn:microsoft.com/office/officeart/2005/8/layout/orgChart1"/>
    <dgm:cxn modelId="{3006E131-0217-40A5-A236-AD85B2F41AEA}" type="presParOf" srcId="{59F777FB-0B9E-40E0-9636-5D27666A3EFF}" destId="{4CFC3CB8-06BA-4E6D-886F-DF8A77F67534}" srcOrd="1" destOrd="0" presId="urn:microsoft.com/office/officeart/2005/8/layout/orgChart1"/>
    <dgm:cxn modelId="{A80A8672-8F28-49C9-8147-437446C1710D}" type="presParOf" srcId="{CF4BD96F-BB8B-4FD9-9439-28846437C1C5}" destId="{EBC7FB35-8772-4091-9C5C-7FBBB9E08163}" srcOrd="1" destOrd="0" presId="urn:microsoft.com/office/officeart/2005/8/layout/orgChart1"/>
    <dgm:cxn modelId="{FF98ADDE-5305-44EE-BA9C-70361DF1AEC6}" type="presParOf" srcId="{CF4BD96F-BB8B-4FD9-9439-28846437C1C5}" destId="{CD9D53D2-13FB-4BED-9483-1BA0C1644AC0}" srcOrd="2" destOrd="0" presId="urn:microsoft.com/office/officeart/2005/8/layout/orgChart1"/>
    <dgm:cxn modelId="{E872A26D-6CBA-42DE-B178-56D6C6B84FEF}" type="presParOf" srcId="{E40D5EFC-F988-49F3-996E-64A73DEB6B23}" destId="{948B77DA-98FA-41D8-9380-AFFC4D2D25B1}" srcOrd="2" destOrd="0" presId="urn:microsoft.com/office/officeart/2005/8/layout/orgChart1"/>
    <dgm:cxn modelId="{63F9E633-B271-4AB3-83F7-84D4FC2EF881}" type="presParOf" srcId="{89D7F923-ABBA-4AE3-8423-537F4FBD7E01}" destId="{039D5F07-3FC3-433D-AD7E-688434488032}" srcOrd="2" destOrd="0" presId="urn:microsoft.com/office/officeart/2005/8/layout/orgChart1"/>
    <dgm:cxn modelId="{D15FF3DE-0FFD-4981-91B2-859BE65B1846}" type="presParOf" srcId="{4E2FE42D-AE41-449C-BE22-FED847573839}" destId="{6D672648-281C-499E-A755-0783B8DC2B6C}" srcOrd="2" destOrd="0" presId="urn:microsoft.com/office/officeart/2005/8/layout/orgChart1"/>
    <dgm:cxn modelId="{8ED08567-C087-4CB2-AF71-2CC189D13756}" type="presParOf" srcId="{4E2FE42D-AE41-449C-BE22-FED847573839}" destId="{574424CA-C176-4D9C-A73F-784FD338E309}" srcOrd="3" destOrd="0" presId="urn:microsoft.com/office/officeart/2005/8/layout/orgChart1"/>
    <dgm:cxn modelId="{922B77DB-EC34-47E9-8EAB-B911C8819B22}" type="presParOf" srcId="{574424CA-C176-4D9C-A73F-784FD338E309}" destId="{A6EA7B72-8DC5-40D3-8843-D40733BDC85C}" srcOrd="0" destOrd="0" presId="urn:microsoft.com/office/officeart/2005/8/layout/orgChart1"/>
    <dgm:cxn modelId="{5C7B28F6-32A1-4523-8A8D-6E1458C7381E}" type="presParOf" srcId="{A6EA7B72-8DC5-40D3-8843-D40733BDC85C}" destId="{28472AC4-4C59-40F1-BBD8-F6FA013E7744}" srcOrd="0" destOrd="0" presId="urn:microsoft.com/office/officeart/2005/8/layout/orgChart1"/>
    <dgm:cxn modelId="{BA03E610-7607-4826-9047-2F19B1B136E3}" type="presParOf" srcId="{A6EA7B72-8DC5-40D3-8843-D40733BDC85C}" destId="{D900A38B-4AD2-4113-9E45-28FB01014770}" srcOrd="1" destOrd="0" presId="urn:microsoft.com/office/officeart/2005/8/layout/orgChart1"/>
    <dgm:cxn modelId="{BC78D28C-11DA-4A42-B954-C907C52A2E9F}" type="presParOf" srcId="{574424CA-C176-4D9C-A73F-784FD338E309}" destId="{F97EE77A-7DB7-4BBD-B7C4-DE8EC44F44F1}" srcOrd="1" destOrd="0" presId="urn:microsoft.com/office/officeart/2005/8/layout/orgChart1"/>
    <dgm:cxn modelId="{FF08DAC3-B19B-483C-8070-7D574ACE4179}" type="presParOf" srcId="{F97EE77A-7DB7-4BBD-B7C4-DE8EC44F44F1}" destId="{FE74BB14-03AE-4281-B869-8035FEEC52D7}" srcOrd="0" destOrd="0" presId="urn:microsoft.com/office/officeart/2005/8/layout/orgChart1"/>
    <dgm:cxn modelId="{ED03CCBD-0918-4D49-B176-FB6F0164E32D}" type="presParOf" srcId="{F97EE77A-7DB7-4BBD-B7C4-DE8EC44F44F1}" destId="{9491C64D-3963-4E81-B1DA-A8C1DF75CA67}" srcOrd="1" destOrd="0" presId="urn:microsoft.com/office/officeart/2005/8/layout/orgChart1"/>
    <dgm:cxn modelId="{2E689B5D-EA7B-4B03-81E4-034D9941B5A2}" type="presParOf" srcId="{9491C64D-3963-4E81-B1DA-A8C1DF75CA67}" destId="{E09DA374-4F84-4518-AA58-56153463276C}" srcOrd="0" destOrd="0" presId="urn:microsoft.com/office/officeart/2005/8/layout/orgChart1"/>
    <dgm:cxn modelId="{F21303C3-5BB0-4AB9-8C6B-25F9A4CCB2CB}" type="presParOf" srcId="{E09DA374-4F84-4518-AA58-56153463276C}" destId="{85AB4643-BD7C-456A-ACA1-8AEF1F79E516}" srcOrd="0" destOrd="0" presId="urn:microsoft.com/office/officeart/2005/8/layout/orgChart1"/>
    <dgm:cxn modelId="{C7E68094-E91E-4C4F-BBEB-4AAA8694F983}" type="presParOf" srcId="{E09DA374-4F84-4518-AA58-56153463276C}" destId="{DA0FFF77-9679-47D5-BC5E-39E22D59D219}" srcOrd="1" destOrd="0" presId="urn:microsoft.com/office/officeart/2005/8/layout/orgChart1"/>
    <dgm:cxn modelId="{2413F530-3B05-4776-BF5B-1AD05B24C4EA}" type="presParOf" srcId="{9491C64D-3963-4E81-B1DA-A8C1DF75CA67}" destId="{187CA40D-FB53-4C2F-AE4F-2C1024A505B4}" srcOrd="1" destOrd="0" presId="urn:microsoft.com/office/officeart/2005/8/layout/orgChart1"/>
    <dgm:cxn modelId="{5A37D795-D7A1-4B20-B96E-45A1E4265F08}" type="presParOf" srcId="{187CA40D-FB53-4C2F-AE4F-2C1024A505B4}" destId="{79660B1D-C0B2-4892-ABD2-5625B5221382}" srcOrd="0" destOrd="0" presId="urn:microsoft.com/office/officeart/2005/8/layout/orgChart1"/>
    <dgm:cxn modelId="{917C1537-5C70-4321-BC8C-3FF2ABF417AD}" type="presParOf" srcId="{187CA40D-FB53-4C2F-AE4F-2C1024A505B4}" destId="{4BAD6D36-267A-4AAD-9C75-C881BDFA9C65}" srcOrd="1" destOrd="0" presId="urn:microsoft.com/office/officeart/2005/8/layout/orgChart1"/>
    <dgm:cxn modelId="{51893EAF-EFF1-4C6F-B7F6-4109F6995E77}" type="presParOf" srcId="{4BAD6D36-267A-4AAD-9C75-C881BDFA9C65}" destId="{44B4B9F2-7228-4AC0-9AAA-4C8E0711D558}" srcOrd="0" destOrd="0" presId="urn:microsoft.com/office/officeart/2005/8/layout/orgChart1"/>
    <dgm:cxn modelId="{50D2F909-B667-4C5A-ACF5-20EB8DE2D8F6}" type="presParOf" srcId="{44B4B9F2-7228-4AC0-9AAA-4C8E0711D558}" destId="{E45B63FA-72CF-4D1C-B3EF-C49A6B914024}" srcOrd="0" destOrd="0" presId="urn:microsoft.com/office/officeart/2005/8/layout/orgChart1"/>
    <dgm:cxn modelId="{1F58EF8C-B772-419F-8C36-9E3B2CF77B26}" type="presParOf" srcId="{44B4B9F2-7228-4AC0-9AAA-4C8E0711D558}" destId="{36AAFB19-1739-45A3-A72A-1DAADA741BE6}" srcOrd="1" destOrd="0" presId="urn:microsoft.com/office/officeart/2005/8/layout/orgChart1"/>
    <dgm:cxn modelId="{7FBF9944-6586-4759-AC2C-D2523ECBDA44}" type="presParOf" srcId="{4BAD6D36-267A-4AAD-9C75-C881BDFA9C65}" destId="{04F18AC5-BC74-4DCC-80F1-1767AA2D841B}" srcOrd="1" destOrd="0" presId="urn:microsoft.com/office/officeart/2005/8/layout/orgChart1"/>
    <dgm:cxn modelId="{441E8CD7-501E-4449-9912-0C6F8650728C}" type="presParOf" srcId="{04F18AC5-BC74-4DCC-80F1-1767AA2D841B}" destId="{B4145DFB-0641-452A-A327-66FD40CC1FFD}" srcOrd="0" destOrd="0" presId="urn:microsoft.com/office/officeart/2005/8/layout/orgChart1"/>
    <dgm:cxn modelId="{4850196E-FE31-47F3-922F-B88D8C054441}" type="presParOf" srcId="{04F18AC5-BC74-4DCC-80F1-1767AA2D841B}" destId="{FA005B1D-818D-4762-8F81-12E1B8D829A8}" srcOrd="1" destOrd="0" presId="urn:microsoft.com/office/officeart/2005/8/layout/orgChart1"/>
    <dgm:cxn modelId="{8EAC0664-2AE2-46CD-831A-2426CE22F039}" type="presParOf" srcId="{FA005B1D-818D-4762-8F81-12E1B8D829A8}" destId="{37C1C36B-B70C-492B-908C-4A5DB663ACA2}" srcOrd="0" destOrd="0" presId="urn:microsoft.com/office/officeart/2005/8/layout/orgChart1"/>
    <dgm:cxn modelId="{C2839001-A3A3-4E5A-9202-905ADEC0A33F}" type="presParOf" srcId="{37C1C36B-B70C-492B-908C-4A5DB663ACA2}" destId="{C5E87E05-3148-44DD-AF0C-9C6199D7DF3A}" srcOrd="0" destOrd="0" presId="urn:microsoft.com/office/officeart/2005/8/layout/orgChart1"/>
    <dgm:cxn modelId="{B751AC99-078F-4AA3-B855-39980EEF80A6}" type="presParOf" srcId="{37C1C36B-B70C-492B-908C-4A5DB663ACA2}" destId="{146CE51A-CD88-4665-888A-427DF343046E}" srcOrd="1" destOrd="0" presId="urn:microsoft.com/office/officeart/2005/8/layout/orgChart1"/>
    <dgm:cxn modelId="{9A7B7FAE-EE28-43E6-BE91-277D7AADE0A5}" type="presParOf" srcId="{FA005B1D-818D-4762-8F81-12E1B8D829A8}" destId="{6E494A0D-3139-4FAE-A9C4-B92BE62DCABC}" srcOrd="1" destOrd="0" presId="urn:microsoft.com/office/officeart/2005/8/layout/orgChart1"/>
    <dgm:cxn modelId="{969C2D01-1125-415E-9C70-AC0910B03A6A}" type="presParOf" srcId="{FA005B1D-818D-4762-8F81-12E1B8D829A8}" destId="{FBD3D169-1E08-4F21-9392-985FEE47C873}" srcOrd="2" destOrd="0" presId="urn:microsoft.com/office/officeart/2005/8/layout/orgChart1"/>
    <dgm:cxn modelId="{A075A195-0F86-4D13-A08C-9E0A3AA8A8F7}" type="presParOf" srcId="{4BAD6D36-267A-4AAD-9C75-C881BDFA9C65}" destId="{680DF011-E446-41BF-80E5-EE1F00529386}" srcOrd="2" destOrd="0" presId="urn:microsoft.com/office/officeart/2005/8/layout/orgChart1"/>
    <dgm:cxn modelId="{728ED014-A061-44FA-8156-7BC5C0F9DECD}" type="presParOf" srcId="{187CA40D-FB53-4C2F-AE4F-2C1024A505B4}" destId="{279D5A8D-D2BD-41AA-98ED-61A89347403D}" srcOrd="2" destOrd="0" presId="urn:microsoft.com/office/officeart/2005/8/layout/orgChart1"/>
    <dgm:cxn modelId="{28C818E4-F45E-4CE6-A08D-DC1062E91EBD}" type="presParOf" srcId="{187CA40D-FB53-4C2F-AE4F-2C1024A505B4}" destId="{04D033D3-2762-488C-B755-440BD088EA66}" srcOrd="3" destOrd="0" presId="urn:microsoft.com/office/officeart/2005/8/layout/orgChart1"/>
    <dgm:cxn modelId="{A0EAE2CA-800D-4746-8964-64B01240466D}" type="presParOf" srcId="{04D033D3-2762-488C-B755-440BD088EA66}" destId="{A15865CC-B12C-4E36-BE2B-4409C08092B8}" srcOrd="0" destOrd="0" presId="urn:microsoft.com/office/officeart/2005/8/layout/orgChart1"/>
    <dgm:cxn modelId="{A5E86CDD-7033-42C3-AEA4-792B54B57948}" type="presParOf" srcId="{A15865CC-B12C-4E36-BE2B-4409C08092B8}" destId="{CFCA4BF6-4BE9-4545-BDD7-23E9977ECDE4}" srcOrd="0" destOrd="0" presId="urn:microsoft.com/office/officeart/2005/8/layout/orgChart1"/>
    <dgm:cxn modelId="{29187899-0CDB-4E8D-BCC7-41AF7FE9501C}" type="presParOf" srcId="{A15865CC-B12C-4E36-BE2B-4409C08092B8}" destId="{2128F813-0A29-4A80-BB9A-8BB8E5D68094}" srcOrd="1" destOrd="0" presId="urn:microsoft.com/office/officeart/2005/8/layout/orgChart1"/>
    <dgm:cxn modelId="{DFD156FC-FDE8-4D00-ABD8-9CA1C09EDCFF}" type="presParOf" srcId="{04D033D3-2762-488C-B755-440BD088EA66}" destId="{92D69E20-CC0E-457D-ACB6-10179FBA3655}" srcOrd="1" destOrd="0" presId="urn:microsoft.com/office/officeart/2005/8/layout/orgChart1"/>
    <dgm:cxn modelId="{E28464C6-8F71-4C96-9D98-6F983460764A}" type="presParOf" srcId="{92D69E20-CC0E-457D-ACB6-10179FBA3655}" destId="{B5B0D685-14D4-429A-B960-8117296097D4}" srcOrd="0" destOrd="0" presId="urn:microsoft.com/office/officeart/2005/8/layout/orgChart1"/>
    <dgm:cxn modelId="{7CD8580E-CA9A-43DA-88E7-EC78A3AFCB23}" type="presParOf" srcId="{92D69E20-CC0E-457D-ACB6-10179FBA3655}" destId="{BFB33C08-AB85-4FF6-A99E-680F9FE2DAB2}" srcOrd="1" destOrd="0" presId="urn:microsoft.com/office/officeart/2005/8/layout/orgChart1"/>
    <dgm:cxn modelId="{CD215106-92B3-4AC4-9479-C0E2BC2C8AB2}" type="presParOf" srcId="{BFB33C08-AB85-4FF6-A99E-680F9FE2DAB2}" destId="{7E1BA721-51A4-4CC3-8337-D65264D2D331}" srcOrd="0" destOrd="0" presId="urn:microsoft.com/office/officeart/2005/8/layout/orgChart1"/>
    <dgm:cxn modelId="{7E54A13E-DF0C-41F7-9D8B-5DD077734253}" type="presParOf" srcId="{7E1BA721-51A4-4CC3-8337-D65264D2D331}" destId="{218FA41F-FB61-4156-852C-0220E5BAF265}" srcOrd="0" destOrd="0" presId="urn:microsoft.com/office/officeart/2005/8/layout/orgChart1"/>
    <dgm:cxn modelId="{14A06706-D3EB-4FCC-95F7-869124C72E4E}" type="presParOf" srcId="{7E1BA721-51A4-4CC3-8337-D65264D2D331}" destId="{75BD62A7-6BAA-4715-A145-F42001D7A011}" srcOrd="1" destOrd="0" presId="urn:microsoft.com/office/officeart/2005/8/layout/orgChart1"/>
    <dgm:cxn modelId="{71437C53-CDDF-4FE2-A6E4-D9B8C731679C}" type="presParOf" srcId="{BFB33C08-AB85-4FF6-A99E-680F9FE2DAB2}" destId="{B877C0D7-45D0-4FFD-8987-B7575DE4BD5F}" srcOrd="1" destOrd="0" presId="urn:microsoft.com/office/officeart/2005/8/layout/orgChart1"/>
    <dgm:cxn modelId="{E09DA0A9-EF1C-4E85-8333-B4DEC49A9102}" type="presParOf" srcId="{BFB33C08-AB85-4FF6-A99E-680F9FE2DAB2}" destId="{7BEEFD62-5853-45C4-B2D5-D9FDC86CFF38}" srcOrd="2" destOrd="0" presId="urn:microsoft.com/office/officeart/2005/8/layout/orgChart1"/>
    <dgm:cxn modelId="{3969FC54-61E7-419D-BD74-33E947F53446}" type="presParOf" srcId="{92D69E20-CC0E-457D-ACB6-10179FBA3655}" destId="{B1A826F1-E42E-44EF-9432-A0EC64816B36}" srcOrd="2" destOrd="0" presId="urn:microsoft.com/office/officeart/2005/8/layout/orgChart1"/>
    <dgm:cxn modelId="{6E50E58D-0234-4B15-B353-6D5CEF19A8C2}" type="presParOf" srcId="{92D69E20-CC0E-457D-ACB6-10179FBA3655}" destId="{24C52DDB-F894-47F3-B82A-8DB810A6AAF1}" srcOrd="3" destOrd="0" presId="urn:microsoft.com/office/officeart/2005/8/layout/orgChart1"/>
    <dgm:cxn modelId="{05A23E1F-2D67-4723-8390-ED212DFFAF51}" type="presParOf" srcId="{24C52DDB-F894-47F3-B82A-8DB810A6AAF1}" destId="{53211BB4-3E4F-4FBA-A52C-AF91D0C6B3D6}" srcOrd="0" destOrd="0" presId="urn:microsoft.com/office/officeart/2005/8/layout/orgChart1"/>
    <dgm:cxn modelId="{CC6694C9-DE1F-4B0B-9379-1EDC06C8888E}" type="presParOf" srcId="{53211BB4-3E4F-4FBA-A52C-AF91D0C6B3D6}" destId="{28E054A8-AC4A-44CF-BD51-B25DA3229EAC}" srcOrd="0" destOrd="0" presId="urn:microsoft.com/office/officeart/2005/8/layout/orgChart1"/>
    <dgm:cxn modelId="{ED9A1761-8D3C-4F59-B3CF-57A99A16A67A}" type="presParOf" srcId="{53211BB4-3E4F-4FBA-A52C-AF91D0C6B3D6}" destId="{16BE8460-F934-4816-8457-FB99588A053E}" srcOrd="1" destOrd="0" presId="urn:microsoft.com/office/officeart/2005/8/layout/orgChart1"/>
    <dgm:cxn modelId="{82B02792-75D0-4469-A454-9BF785FCBFE5}" type="presParOf" srcId="{24C52DDB-F894-47F3-B82A-8DB810A6AAF1}" destId="{F7D9E09D-B6F7-4FD6-91D0-FBF890061F96}" srcOrd="1" destOrd="0" presId="urn:microsoft.com/office/officeart/2005/8/layout/orgChart1"/>
    <dgm:cxn modelId="{627DC039-3988-4498-8B66-B0359644055E}" type="presParOf" srcId="{24C52DDB-F894-47F3-B82A-8DB810A6AAF1}" destId="{BA9FF382-4FEB-4F6A-ADC4-68B817076F9D}" srcOrd="2" destOrd="0" presId="urn:microsoft.com/office/officeart/2005/8/layout/orgChart1"/>
    <dgm:cxn modelId="{9972A2C0-D15F-4379-9449-DA52F6C1CF09}" type="presParOf" srcId="{04D033D3-2762-488C-B755-440BD088EA66}" destId="{0529137D-021B-4E8B-802F-D38E428379ED}" srcOrd="2" destOrd="0" presId="urn:microsoft.com/office/officeart/2005/8/layout/orgChart1"/>
    <dgm:cxn modelId="{779012B2-AD22-4AD6-92FC-00276D4AD4F4}" type="presParOf" srcId="{9491C64D-3963-4E81-B1DA-A8C1DF75CA67}" destId="{5D5F7021-3226-4036-8B38-F38A0074A5A1}" srcOrd="2" destOrd="0" presId="urn:microsoft.com/office/officeart/2005/8/layout/orgChart1"/>
    <dgm:cxn modelId="{09A990A0-698B-4901-A695-8BBDE997B9A5}" type="presParOf" srcId="{F97EE77A-7DB7-4BBD-B7C4-DE8EC44F44F1}" destId="{AD615273-719C-49F6-8ADF-C15C48D471D3}" srcOrd="2" destOrd="0" presId="urn:microsoft.com/office/officeart/2005/8/layout/orgChart1"/>
    <dgm:cxn modelId="{50FB0729-1C02-4EBE-B6AB-269D89C08E4E}" type="presParOf" srcId="{F97EE77A-7DB7-4BBD-B7C4-DE8EC44F44F1}" destId="{385D1364-A812-485D-832D-25CE665BEBC3}" srcOrd="3" destOrd="0" presId="urn:microsoft.com/office/officeart/2005/8/layout/orgChart1"/>
    <dgm:cxn modelId="{6B05E1A8-1B6E-4A07-B7AA-0909DCCD9DE4}" type="presParOf" srcId="{385D1364-A812-485D-832D-25CE665BEBC3}" destId="{EFDAABA4-376E-4F04-AFCC-9A191CB93215}" srcOrd="0" destOrd="0" presId="urn:microsoft.com/office/officeart/2005/8/layout/orgChart1"/>
    <dgm:cxn modelId="{A3791ABF-2D73-4C0E-8956-827BB3718146}" type="presParOf" srcId="{EFDAABA4-376E-4F04-AFCC-9A191CB93215}" destId="{85D4F4EA-B71F-43B9-A70C-C75FC85F5216}" srcOrd="0" destOrd="0" presId="urn:microsoft.com/office/officeart/2005/8/layout/orgChart1"/>
    <dgm:cxn modelId="{C056BEF1-EC2B-4CFA-A317-B58B748CEEDC}" type="presParOf" srcId="{EFDAABA4-376E-4F04-AFCC-9A191CB93215}" destId="{35F41F02-CF9F-419F-A43D-22E0D301657D}" srcOrd="1" destOrd="0" presId="urn:microsoft.com/office/officeart/2005/8/layout/orgChart1"/>
    <dgm:cxn modelId="{0E94A057-C7EB-49A2-AB28-98DF43D5EDE1}" type="presParOf" srcId="{385D1364-A812-485D-832D-25CE665BEBC3}" destId="{34AC3E34-DE92-4AE8-8B40-D26A241DF63A}" srcOrd="1" destOrd="0" presId="urn:microsoft.com/office/officeart/2005/8/layout/orgChart1"/>
    <dgm:cxn modelId="{9C96B068-6709-4A2F-BE3E-2B9A050CCF11}" type="presParOf" srcId="{385D1364-A812-485D-832D-25CE665BEBC3}" destId="{A2A3ADAD-9A54-4308-AE72-DDE19BDDE1EB}" srcOrd="2" destOrd="0" presId="urn:microsoft.com/office/officeart/2005/8/layout/orgChart1"/>
    <dgm:cxn modelId="{EC82D74E-C60E-4F9C-AE8F-0133B73C8103}" type="presParOf" srcId="{574424CA-C176-4D9C-A73F-784FD338E309}" destId="{AC701036-91FB-43DC-BC5F-9E5C0202B1F4}" srcOrd="2" destOrd="0" presId="urn:microsoft.com/office/officeart/2005/8/layout/orgChart1"/>
    <dgm:cxn modelId="{75EB796D-65AA-4758-B37D-A7C324ECC2BE}" type="presParOf" srcId="{CC506426-CC14-4708-8212-6910AAD8FB6D}" destId="{DB5A9AA0-1720-4039-8EDC-719423BF720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15273-719C-49F6-8ADF-C15C48D471D3}">
      <dsp:nvSpPr>
        <dsp:cNvPr id="0" name=""/>
        <dsp:cNvSpPr/>
      </dsp:nvSpPr>
      <dsp:spPr>
        <a:xfrm>
          <a:off x="6582357" y="1378981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51"/>
              </a:lnTo>
              <a:lnTo>
                <a:pt x="688845" y="119551"/>
              </a:lnTo>
              <a:lnTo>
                <a:pt x="688845" y="239103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826F1-E42E-44EF-9432-A0EC64816B36}">
      <dsp:nvSpPr>
        <dsp:cNvPr id="0" name=""/>
        <dsp:cNvSpPr/>
      </dsp:nvSpPr>
      <dsp:spPr>
        <a:xfrm>
          <a:off x="6126922" y="2995775"/>
          <a:ext cx="170788" cy="1332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147"/>
              </a:lnTo>
              <a:lnTo>
                <a:pt x="170788" y="13321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B0D685-14D4-429A-B960-8117296097D4}">
      <dsp:nvSpPr>
        <dsp:cNvPr id="0" name=""/>
        <dsp:cNvSpPr/>
      </dsp:nvSpPr>
      <dsp:spPr>
        <a:xfrm>
          <a:off x="6126922" y="2995775"/>
          <a:ext cx="170788" cy="52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750"/>
              </a:lnTo>
              <a:lnTo>
                <a:pt x="170788" y="52375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D5A8D-D2BD-41AA-98ED-61A89347403D}">
      <dsp:nvSpPr>
        <dsp:cNvPr id="0" name=""/>
        <dsp:cNvSpPr/>
      </dsp:nvSpPr>
      <dsp:spPr>
        <a:xfrm>
          <a:off x="5893511" y="2187378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51"/>
              </a:lnTo>
              <a:lnTo>
                <a:pt x="688845" y="119551"/>
              </a:lnTo>
              <a:lnTo>
                <a:pt x="688845" y="239103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45DFB-0641-452A-A327-66FD40CC1FFD}">
      <dsp:nvSpPr>
        <dsp:cNvPr id="0" name=""/>
        <dsp:cNvSpPr/>
      </dsp:nvSpPr>
      <dsp:spPr>
        <a:xfrm>
          <a:off x="4749231" y="2995775"/>
          <a:ext cx="170788" cy="52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750"/>
              </a:lnTo>
              <a:lnTo>
                <a:pt x="170788" y="52375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660B1D-C0B2-4892-ABD2-5625B5221382}">
      <dsp:nvSpPr>
        <dsp:cNvPr id="0" name=""/>
        <dsp:cNvSpPr/>
      </dsp:nvSpPr>
      <dsp:spPr>
        <a:xfrm>
          <a:off x="5204666" y="2187378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688845" y="0"/>
              </a:moveTo>
              <a:lnTo>
                <a:pt x="688845" y="119551"/>
              </a:lnTo>
              <a:lnTo>
                <a:pt x="0" y="119551"/>
              </a:lnTo>
              <a:lnTo>
                <a:pt x="0" y="239103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4BB14-03AE-4281-B869-8035FEEC52D7}">
      <dsp:nvSpPr>
        <dsp:cNvPr id="0" name=""/>
        <dsp:cNvSpPr/>
      </dsp:nvSpPr>
      <dsp:spPr>
        <a:xfrm>
          <a:off x="5893511" y="1378981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688845" y="0"/>
              </a:moveTo>
              <a:lnTo>
                <a:pt x="688845" y="119551"/>
              </a:lnTo>
              <a:lnTo>
                <a:pt x="0" y="119551"/>
              </a:lnTo>
              <a:lnTo>
                <a:pt x="0" y="239103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672648-281C-499E-A755-0783B8DC2B6C}">
      <dsp:nvSpPr>
        <dsp:cNvPr id="0" name=""/>
        <dsp:cNvSpPr/>
      </dsp:nvSpPr>
      <dsp:spPr>
        <a:xfrm>
          <a:off x="4272448" y="570584"/>
          <a:ext cx="2309909" cy="23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51"/>
              </a:lnTo>
              <a:lnTo>
                <a:pt x="2309909" y="119551"/>
              </a:lnTo>
              <a:lnTo>
                <a:pt x="2309909" y="239103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991C74-95AD-4ED4-BD8D-F662F46D4022}">
      <dsp:nvSpPr>
        <dsp:cNvPr id="0" name=""/>
        <dsp:cNvSpPr/>
      </dsp:nvSpPr>
      <dsp:spPr>
        <a:xfrm>
          <a:off x="3138130" y="2187378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51"/>
              </a:lnTo>
              <a:lnTo>
                <a:pt x="688845" y="119551"/>
              </a:lnTo>
              <a:lnTo>
                <a:pt x="688845" y="239103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83C594-C42C-4092-936F-150C1A98BDFF}">
      <dsp:nvSpPr>
        <dsp:cNvPr id="0" name=""/>
        <dsp:cNvSpPr/>
      </dsp:nvSpPr>
      <dsp:spPr>
        <a:xfrm>
          <a:off x="1993849" y="2995775"/>
          <a:ext cx="170788" cy="52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750"/>
              </a:lnTo>
              <a:lnTo>
                <a:pt x="170788" y="52375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8276D-EBDF-4D53-B0DD-58BED1A1E4F8}">
      <dsp:nvSpPr>
        <dsp:cNvPr id="0" name=""/>
        <dsp:cNvSpPr/>
      </dsp:nvSpPr>
      <dsp:spPr>
        <a:xfrm>
          <a:off x="2449284" y="2187378"/>
          <a:ext cx="688845" cy="239103"/>
        </a:xfrm>
        <a:custGeom>
          <a:avLst/>
          <a:gdLst/>
          <a:ahLst/>
          <a:cxnLst/>
          <a:rect l="0" t="0" r="0" b="0"/>
          <a:pathLst>
            <a:path>
              <a:moveTo>
                <a:pt x="688845" y="0"/>
              </a:moveTo>
              <a:lnTo>
                <a:pt x="688845" y="119551"/>
              </a:lnTo>
              <a:lnTo>
                <a:pt x="0" y="119551"/>
              </a:lnTo>
              <a:lnTo>
                <a:pt x="0" y="239103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60DF19-830D-4EBA-AED8-58C58693BC10}">
      <dsp:nvSpPr>
        <dsp:cNvPr id="0" name=""/>
        <dsp:cNvSpPr/>
      </dsp:nvSpPr>
      <dsp:spPr>
        <a:xfrm>
          <a:off x="1962538" y="1378981"/>
          <a:ext cx="1175591" cy="2391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551"/>
              </a:lnTo>
              <a:lnTo>
                <a:pt x="1175591" y="119551"/>
              </a:lnTo>
              <a:lnTo>
                <a:pt x="1175591" y="239103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350EDC-92B3-436C-8B44-3195121DEEB7}">
      <dsp:nvSpPr>
        <dsp:cNvPr id="0" name=""/>
        <dsp:cNvSpPr/>
      </dsp:nvSpPr>
      <dsp:spPr>
        <a:xfrm>
          <a:off x="331512" y="2187378"/>
          <a:ext cx="170788" cy="1332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2147"/>
              </a:lnTo>
              <a:lnTo>
                <a:pt x="170788" y="1332147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B6B4FC-60EA-4054-BDB6-D1D6E007868E}">
      <dsp:nvSpPr>
        <dsp:cNvPr id="0" name=""/>
        <dsp:cNvSpPr/>
      </dsp:nvSpPr>
      <dsp:spPr>
        <a:xfrm>
          <a:off x="331512" y="2187378"/>
          <a:ext cx="170788" cy="523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3750"/>
              </a:lnTo>
              <a:lnTo>
                <a:pt x="170788" y="52375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9FFEC1-6AEA-4B54-A3C9-5EE375B20E00}">
      <dsp:nvSpPr>
        <dsp:cNvPr id="0" name=""/>
        <dsp:cNvSpPr/>
      </dsp:nvSpPr>
      <dsp:spPr>
        <a:xfrm>
          <a:off x="786947" y="1378981"/>
          <a:ext cx="1175591" cy="239103"/>
        </a:xfrm>
        <a:custGeom>
          <a:avLst/>
          <a:gdLst/>
          <a:ahLst/>
          <a:cxnLst/>
          <a:rect l="0" t="0" r="0" b="0"/>
          <a:pathLst>
            <a:path>
              <a:moveTo>
                <a:pt x="1175591" y="0"/>
              </a:moveTo>
              <a:lnTo>
                <a:pt x="1175591" y="119551"/>
              </a:lnTo>
              <a:lnTo>
                <a:pt x="0" y="119551"/>
              </a:lnTo>
              <a:lnTo>
                <a:pt x="0" y="239103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8D4B8B-A748-443C-B1D8-DF115AD10523}">
      <dsp:nvSpPr>
        <dsp:cNvPr id="0" name=""/>
        <dsp:cNvSpPr/>
      </dsp:nvSpPr>
      <dsp:spPr>
        <a:xfrm>
          <a:off x="1962538" y="570584"/>
          <a:ext cx="2309909" cy="239103"/>
        </a:xfrm>
        <a:custGeom>
          <a:avLst/>
          <a:gdLst/>
          <a:ahLst/>
          <a:cxnLst/>
          <a:rect l="0" t="0" r="0" b="0"/>
          <a:pathLst>
            <a:path>
              <a:moveTo>
                <a:pt x="2309909" y="0"/>
              </a:moveTo>
              <a:lnTo>
                <a:pt x="2309909" y="119551"/>
              </a:lnTo>
              <a:lnTo>
                <a:pt x="0" y="119551"/>
              </a:lnTo>
              <a:lnTo>
                <a:pt x="0" y="239103"/>
              </a:lnTo>
            </a:path>
          </a:pathLst>
        </a:custGeom>
        <a:noFill/>
        <a:ln w="38100" cap="flat" cmpd="sng" algn="ctr">
          <a:solidFill>
            <a:schemeClr val="bg2">
              <a:lumMod val="50000"/>
            </a:schemeClr>
          </a:solidFill>
          <a:prstDash val="solid"/>
          <a:headEnd type="oval" w="med" len="med"/>
          <a:tailEnd type="oval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D15C5A-F0A1-45AF-AF80-A7E6CE95709A}">
      <dsp:nvSpPr>
        <dsp:cNvPr id="0" name=""/>
        <dsp:cNvSpPr/>
      </dsp:nvSpPr>
      <dsp:spPr>
        <a:xfrm>
          <a:off x="3703154" y="1290"/>
          <a:ext cx="1138587" cy="569293"/>
        </a:xfrm>
        <a:prstGeom prst="rect">
          <a:avLst/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3703154" y="1290"/>
        <a:ext cx="1138587" cy="569293"/>
      </dsp:txXfrm>
    </dsp:sp>
    <dsp:sp modelId="{F556B8A4-8CAF-48E6-8AF8-AD5502624689}">
      <dsp:nvSpPr>
        <dsp:cNvPr id="0" name=""/>
        <dsp:cNvSpPr/>
      </dsp:nvSpPr>
      <dsp:spPr>
        <a:xfrm>
          <a:off x="1393244" y="809687"/>
          <a:ext cx="1138587" cy="569293"/>
        </a:xfrm>
        <a:prstGeom prst="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1393244" y="809687"/>
        <a:ext cx="1138587" cy="569293"/>
      </dsp:txXfrm>
    </dsp:sp>
    <dsp:sp modelId="{3E577B95-0856-45A7-BD61-2B5C89116C94}">
      <dsp:nvSpPr>
        <dsp:cNvPr id="0" name=""/>
        <dsp:cNvSpPr/>
      </dsp:nvSpPr>
      <dsp:spPr>
        <a:xfrm>
          <a:off x="217653" y="1618084"/>
          <a:ext cx="1138587" cy="569293"/>
        </a:xfrm>
        <a:prstGeom prst="rect">
          <a:avLst/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217653" y="1618084"/>
        <a:ext cx="1138587" cy="569293"/>
      </dsp:txXfrm>
    </dsp:sp>
    <dsp:sp modelId="{3206F3EE-FC71-4D31-A6BD-80B31221463F}">
      <dsp:nvSpPr>
        <dsp:cNvPr id="0" name=""/>
        <dsp:cNvSpPr/>
      </dsp:nvSpPr>
      <dsp:spPr>
        <a:xfrm>
          <a:off x="502300" y="2426481"/>
          <a:ext cx="1138587" cy="569293"/>
        </a:xfrm>
        <a:prstGeom prst="rect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502300" y="2426481"/>
        <a:ext cx="1138587" cy="569293"/>
      </dsp:txXfrm>
    </dsp:sp>
    <dsp:sp modelId="{2BCB8824-864E-452D-A757-7C45D12BEF3B}">
      <dsp:nvSpPr>
        <dsp:cNvPr id="0" name=""/>
        <dsp:cNvSpPr/>
      </dsp:nvSpPr>
      <dsp:spPr>
        <a:xfrm>
          <a:off x="502300" y="3234878"/>
          <a:ext cx="1138587" cy="56929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502300" y="3234878"/>
        <a:ext cx="1138587" cy="569293"/>
      </dsp:txXfrm>
    </dsp:sp>
    <dsp:sp modelId="{6DC9F303-28AE-49B4-AB3C-492110E4483F}">
      <dsp:nvSpPr>
        <dsp:cNvPr id="0" name=""/>
        <dsp:cNvSpPr/>
      </dsp:nvSpPr>
      <dsp:spPr>
        <a:xfrm>
          <a:off x="2568836" y="1618084"/>
          <a:ext cx="1138587" cy="569293"/>
        </a:xfrm>
        <a:prstGeom prst="rect">
          <a:avLst/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2568836" y="1618084"/>
        <a:ext cx="1138587" cy="569293"/>
      </dsp:txXfrm>
    </dsp:sp>
    <dsp:sp modelId="{FC93D849-2612-4FB4-A8DB-A73621F64953}">
      <dsp:nvSpPr>
        <dsp:cNvPr id="0" name=""/>
        <dsp:cNvSpPr/>
      </dsp:nvSpPr>
      <dsp:spPr>
        <a:xfrm>
          <a:off x="1879991" y="2426481"/>
          <a:ext cx="1138587" cy="569293"/>
        </a:xfrm>
        <a:prstGeom prst="rect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1879991" y="2426481"/>
        <a:ext cx="1138587" cy="569293"/>
      </dsp:txXfrm>
    </dsp:sp>
    <dsp:sp modelId="{102C8175-E5D1-4067-A103-5B031995E63E}">
      <dsp:nvSpPr>
        <dsp:cNvPr id="0" name=""/>
        <dsp:cNvSpPr/>
      </dsp:nvSpPr>
      <dsp:spPr>
        <a:xfrm>
          <a:off x="2164638" y="3234878"/>
          <a:ext cx="1138587" cy="56929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2164638" y="3234878"/>
        <a:ext cx="1138587" cy="569293"/>
      </dsp:txXfrm>
    </dsp:sp>
    <dsp:sp modelId="{6980C6A3-36A5-4111-8F7E-C7F42179752B}">
      <dsp:nvSpPr>
        <dsp:cNvPr id="0" name=""/>
        <dsp:cNvSpPr/>
      </dsp:nvSpPr>
      <dsp:spPr>
        <a:xfrm>
          <a:off x="3257681" y="2426481"/>
          <a:ext cx="1138587" cy="569293"/>
        </a:xfrm>
        <a:prstGeom prst="rect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3257681" y="2426481"/>
        <a:ext cx="1138587" cy="569293"/>
      </dsp:txXfrm>
    </dsp:sp>
    <dsp:sp modelId="{28472AC4-4C59-40F1-BBD8-F6FA013E7744}">
      <dsp:nvSpPr>
        <dsp:cNvPr id="0" name=""/>
        <dsp:cNvSpPr/>
      </dsp:nvSpPr>
      <dsp:spPr>
        <a:xfrm>
          <a:off x="6013063" y="809687"/>
          <a:ext cx="1138587" cy="569293"/>
        </a:xfrm>
        <a:prstGeom prst="rect">
          <a:avLst/>
        </a:prstGeom>
        <a:solidFill>
          <a:schemeClr val="accent1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6013063" y="809687"/>
        <a:ext cx="1138587" cy="569293"/>
      </dsp:txXfrm>
    </dsp:sp>
    <dsp:sp modelId="{85AB4643-BD7C-456A-ACA1-8AEF1F79E516}">
      <dsp:nvSpPr>
        <dsp:cNvPr id="0" name=""/>
        <dsp:cNvSpPr/>
      </dsp:nvSpPr>
      <dsp:spPr>
        <a:xfrm>
          <a:off x="5324218" y="1618084"/>
          <a:ext cx="1138587" cy="569293"/>
        </a:xfrm>
        <a:prstGeom prst="rect">
          <a:avLst/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5324218" y="1618084"/>
        <a:ext cx="1138587" cy="569293"/>
      </dsp:txXfrm>
    </dsp:sp>
    <dsp:sp modelId="{E45B63FA-72CF-4D1C-B3EF-C49A6B914024}">
      <dsp:nvSpPr>
        <dsp:cNvPr id="0" name=""/>
        <dsp:cNvSpPr/>
      </dsp:nvSpPr>
      <dsp:spPr>
        <a:xfrm>
          <a:off x="4635372" y="2426481"/>
          <a:ext cx="1138587" cy="569293"/>
        </a:xfrm>
        <a:prstGeom prst="rect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4635372" y="2426481"/>
        <a:ext cx="1138587" cy="569293"/>
      </dsp:txXfrm>
    </dsp:sp>
    <dsp:sp modelId="{C5E87E05-3148-44DD-AF0C-9C6199D7DF3A}">
      <dsp:nvSpPr>
        <dsp:cNvPr id="0" name=""/>
        <dsp:cNvSpPr/>
      </dsp:nvSpPr>
      <dsp:spPr>
        <a:xfrm>
          <a:off x="4920019" y="3234878"/>
          <a:ext cx="1138587" cy="56929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4920019" y="3234878"/>
        <a:ext cx="1138587" cy="569293"/>
      </dsp:txXfrm>
    </dsp:sp>
    <dsp:sp modelId="{CFCA4BF6-4BE9-4545-BDD7-23E9977ECDE4}">
      <dsp:nvSpPr>
        <dsp:cNvPr id="0" name=""/>
        <dsp:cNvSpPr/>
      </dsp:nvSpPr>
      <dsp:spPr>
        <a:xfrm>
          <a:off x="6013063" y="2426481"/>
          <a:ext cx="1138587" cy="569293"/>
        </a:xfrm>
        <a:prstGeom prst="rect">
          <a:avLst/>
        </a:prstGeom>
        <a:solidFill>
          <a:schemeClr val="accent5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6013063" y="2426481"/>
        <a:ext cx="1138587" cy="569293"/>
      </dsp:txXfrm>
    </dsp:sp>
    <dsp:sp modelId="{218FA41F-FB61-4156-852C-0220E5BAF265}">
      <dsp:nvSpPr>
        <dsp:cNvPr id="0" name=""/>
        <dsp:cNvSpPr/>
      </dsp:nvSpPr>
      <dsp:spPr>
        <a:xfrm>
          <a:off x="6297710" y="3234878"/>
          <a:ext cx="1138587" cy="56929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6297710" y="3234878"/>
        <a:ext cx="1138587" cy="569293"/>
      </dsp:txXfrm>
    </dsp:sp>
    <dsp:sp modelId="{28E054A8-AC4A-44CF-BD51-B25DA3229EAC}">
      <dsp:nvSpPr>
        <dsp:cNvPr id="0" name=""/>
        <dsp:cNvSpPr/>
      </dsp:nvSpPr>
      <dsp:spPr>
        <a:xfrm>
          <a:off x="6297710" y="4043275"/>
          <a:ext cx="1138587" cy="569293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Texts here</a:t>
          </a:r>
          <a:endParaRPr lang="en-PH" sz="2100" kern="1200" dirty="0"/>
        </a:p>
      </dsp:txBody>
      <dsp:txXfrm>
        <a:off x="6297710" y="4043275"/>
        <a:ext cx="1138587" cy="569293"/>
      </dsp:txXfrm>
    </dsp:sp>
    <dsp:sp modelId="{85D4F4EA-B71F-43B9-A70C-C75FC85F5216}">
      <dsp:nvSpPr>
        <dsp:cNvPr id="0" name=""/>
        <dsp:cNvSpPr/>
      </dsp:nvSpPr>
      <dsp:spPr>
        <a:xfrm>
          <a:off x="6701909" y="1618084"/>
          <a:ext cx="1138587" cy="569293"/>
        </a:xfrm>
        <a:prstGeom prst="rect">
          <a:avLst/>
        </a:prstGeom>
        <a:solidFill>
          <a:schemeClr val="accent6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Texts here</a:t>
          </a:r>
          <a:endParaRPr lang="en-PH" sz="2000" kern="1200" dirty="0"/>
        </a:p>
      </dsp:txBody>
      <dsp:txXfrm>
        <a:off x="6701909" y="1618084"/>
        <a:ext cx="1138587" cy="5692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2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8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1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55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516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1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745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71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33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48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684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BA627-E31E-410D-9BB6-D7B8F3060CEA}" type="datetimeFigureOut">
              <a:rPr lang="en-US" smtClean="0"/>
              <a:t>11/20/2015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BBE82-EE4F-47E2-95D0-E12266A9B9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7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Organizational Chart</a:t>
            </a:r>
            <a:endParaRPr lang="en-PH" sz="6000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635825692"/>
              </p:ext>
            </p:extLst>
          </p:nvPr>
        </p:nvGraphicFramePr>
        <p:xfrm>
          <a:off x="628650" y="1690688"/>
          <a:ext cx="8058150" cy="46138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0318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Organizational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</dc:title>
  <dc:creator>user</dc:creator>
  <cp:lastModifiedBy>user</cp:lastModifiedBy>
  <cp:revision>1</cp:revision>
  <dcterms:created xsi:type="dcterms:W3CDTF">2015-11-20T09:29:57Z</dcterms:created>
  <dcterms:modified xsi:type="dcterms:W3CDTF">2015-11-20T09:30:34Z</dcterms:modified>
</cp:coreProperties>
</file>